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4" r:id="rId4"/>
  </p:sldMasterIdLst>
  <p:notesMasterIdLst>
    <p:notesMasterId r:id="rId6"/>
  </p:notesMasterIdLst>
  <p:sldIdLst>
    <p:sldId id="256" r:id="rId5"/>
    <p:sldId id="261" r:id="rId7"/>
    <p:sldId id="259" r:id="rId8"/>
    <p:sldId id="270" r:id="rId9"/>
    <p:sldId id="271" r:id="rId10"/>
    <p:sldId id="273" r:id="rId11"/>
    <p:sldId id="274" r:id="rId12"/>
    <p:sldId id="275" r:id="rId13"/>
    <p:sldId id="276" r:id="rId14"/>
    <p:sldId id="284" r:id="rId15"/>
    <p:sldId id="285" r:id="rId16"/>
    <p:sldId id="288" r:id="rId17"/>
    <p:sldId id="292" r:id="rId18"/>
    <p:sldId id="293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BA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2"/>
    <p:restoredTop sz="91244"/>
  </p:normalViewPr>
  <p:slideViewPr>
    <p:cSldViewPr snapToGrid="0" showGuides="1">
      <p:cViewPr varScale="1">
        <p:scale>
          <a:sx n="75" d="100"/>
          <a:sy n="75" d="100"/>
        </p:scale>
        <p:origin x="1242" y="60"/>
      </p:cViewPr>
      <p:guideLst>
        <p:guide orient="horz" pos="233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模板来自于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http://docer.mysoeasy.com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DFD23F-1B07-4589-8F2A-F30FE8B22E8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400" kern="1200">
        <a:solidFill>
          <a:srgbClr val="FF0000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 dirty="0">
                <a:solidFill>
                  <a:schemeClr val="tx1"/>
                </a:solidFill>
              </a:rPr>
            </a:fld>
            <a:endParaRPr lang="zh-CN" alt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r="398" b="173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KSO_BT1"/>
          <p:cNvSpPr>
            <a:spLocks noGrp="1"/>
          </p:cNvSpPr>
          <p:nvPr>
            <p:ph type="ctrTitle" hasCustomPrompt="1"/>
          </p:nvPr>
        </p:nvSpPr>
        <p:spPr>
          <a:xfrm>
            <a:off x="2601913" y="2578100"/>
            <a:ext cx="5110162" cy="1470025"/>
          </a:xfrm>
        </p:spPr>
        <p:txBody>
          <a:bodyPr/>
          <a:lstStyle>
            <a:lvl1pPr algn="ctr">
              <a:defRPr sz="4400" smtClean="0"/>
            </a:lvl1pPr>
          </a:lstStyle>
          <a:p>
            <a:pPr lvl="0"/>
            <a:r>
              <a:rPr lang="zh-CN" altLang="en-US" noProof="0" smtClean="0"/>
              <a:t>单击此处</a:t>
            </a:r>
            <a:br>
              <a:rPr lang="zh-CN" altLang="en-US" noProof="0" smtClean="0"/>
            </a:br>
            <a:r>
              <a:rPr lang="zh-CN" altLang="en-US" noProof="0" smtClean="0"/>
              <a:t>编辑母版标题样式</a:t>
            </a:r>
            <a:endParaRPr lang="zh-CN" altLang="en-US" noProof="0" smtClean="0"/>
          </a:p>
        </p:txBody>
      </p:sp>
      <p:sp>
        <p:nvSpPr>
          <p:cNvPr id="18436" name="KSO_BC1"/>
          <p:cNvSpPr>
            <a:spLocks noGrp="1"/>
          </p:cNvSpPr>
          <p:nvPr>
            <p:ph type="subTitle" idx="1"/>
          </p:nvPr>
        </p:nvSpPr>
        <p:spPr>
          <a:xfrm>
            <a:off x="2597150" y="4102100"/>
            <a:ext cx="5119688" cy="522288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BA9DD44-B8A0-4913-9E90-173C241B559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r="398" b="173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KSO_BT1"/>
          <p:cNvSpPr>
            <a:spLocks noGrp="1"/>
          </p:cNvSpPr>
          <p:nvPr>
            <p:ph type="ctrTitle" hasCustomPrompt="1"/>
          </p:nvPr>
        </p:nvSpPr>
        <p:spPr>
          <a:xfrm>
            <a:off x="2601913" y="2578100"/>
            <a:ext cx="5110162" cy="1470025"/>
          </a:xfrm>
        </p:spPr>
        <p:txBody>
          <a:bodyPr/>
          <a:lstStyle>
            <a:lvl1pPr algn="ctr">
              <a:defRPr sz="4400" smtClean="0"/>
            </a:lvl1pPr>
          </a:lstStyle>
          <a:p>
            <a:pPr lvl="0"/>
            <a:r>
              <a:rPr lang="zh-CN" altLang="en-US" noProof="0" smtClean="0"/>
              <a:t>单击此处</a:t>
            </a:r>
            <a:br>
              <a:rPr lang="zh-CN" altLang="en-US" noProof="0" smtClean="0"/>
            </a:br>
            <a:r>
              <a:rPr lang="zh-CN" altLang="en-US" noProof="0" smtClean="0"/>
              <a:t>编辑母版标题样式</a:t>
            </a:r>
            <a:endParaRPr lang="zh-CN" altLang="en-US" noProof="0" smtClean="0"/>
          </a:p>
        </p:txBody>
      </p:sp>
      <p:sp>
        <p:nvSpPr>
          <p:cNvPr id="18436" name="KSO_BC1"/>
          <p:cNvSpPr>
            <a:spLocks noGrp="1"/>
          </p:cNvSpPr>
          <p:nvPr>
            <p:ph type="subTitle" idx="1"/>
          </p:nvPr>
        </p:nvSpPr>
        <p:spPr>
          <a:xfrm>
            <a:off x="2597150" y="4102100"/>
            <a:ext cx="5119688" cy="522288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BA9DD44-B8A0-4913-9E90-173C241B559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57505" indent="-357505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57505" indent="-357505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r="398" b="173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KSO_BT1"/>
          <p:cNvSpPr>
            <a:spLocks noGrp="1"/>
          </p:cNvSpPr>
          <p:nvPr>
            <p:ph type="ctrTitle" hasCustomPrompt="1"/>
          </p:nvPr>
        </p:nvSpPr>
        <p:spPr>
          <a:xfrm>
            <a:off x="2601913" y="2578100"/>
            <a:ext cx="5110162" cy="1470025"/>
          </a:xfrm>
        </p:spPr>
        <p:txBody>
          <a:bodyPr/>
          <a:lstStyle>
            <a:lvl1pPr algn="ctr">
              <a:defRPr sz="4400" smtClean="0"/>
            </a:lvl1pPr>
          </a:lstStyle>
          <a:p>
            <a:pPr lvl="0"/>
            <a:r>
              <a:rPr lang="zh-CN" altLang="en-US" noProof="0" smtClean="0"/>
              <a:t>单击此处</a:t>
            </a:r>
            <a:br>
              <a:rPr lang="zh-CN" altLang="en-US" noProof="0" smtClean="0"/>
            </a:br>
            <a:r>
              <a:rPr lang="zh-CN" altLang="en-US" noProof="0" smtClean="0"/>
              <a:t>编辑母版标题样式</a:t>
            </a:r>
            <a:endParaRPr lang="zh-CN" altLang="en-US" noProof="0" smtClean="0"/>
          </a:p>
        </p:txBody>
      </p:sp>
      <p:sp>
        <p:nvSpPr>
          <p:cNvPr id="18436" name="KSO_BC1"/>
          <p:cNvSpPr>
            <a:spLocks noGrp="1"/>
          </p:cNvSpPr>
          <p:nvPr>
            <p:ph type="subTitle" idx="1"/>
          </p:nvPr>
        </p:nvSpPr>
        <p:spPr>
          <a:xfrm>
            <a:off x="2597150" y="4102100"/>
            <a:ext cx="5119688" cy="522288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BA9DD44-B8A0-4913-9E90-173C241B559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57505" indent="-357505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../media/image3.png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3.png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0" y="-25400"/>
            <a:ext cx="9151938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339725" y="228600"/>
            <a:ext cx="6843713" cy="700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339725" y="1089025"/>
            <a:ext cx="7932738" cy="5192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华文新魏" pitchFamily="2" charset="-122"/>
          <a:ea typeface="华文新魏" pitchFamily="2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400"/>
        </a:spcBef>
        <a:spcAft>
          <a:spcPct val="0"/>
        </a:spcAft>
        <a:buClr>
          <a:srgbClr val="95953A"/>
        </a:buClr>
        <a:buSzPct val="50000"/>
        <a:buFont typeface="Wingdings" panose="05000000000000000000" pitchFamily="2" charset="2"/>
        <a:buChar char="p"/>
        <a:defRPr sz="2400" kern="1200">
          <a:solidFill>
            <a:srgbClr val="ABA941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8D89A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0" y="-25400"/>
            <a:ext cx="9151938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339725" y="228600"/>
            <a:ext cx="6843713" cy="700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339725" y="1089025"/>
            <a:ext cx="7932738" cy="5192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华文新魏" pitchFamily="2" charset="-122"/>
          <a:ea typeface="华文新魏" pitchFamily="2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400"/>
        </a:spcBef>
        <a:spcAft>
          <a:spcPct val="0"/>
        </a:spcAft>
        <a:buClr>
          <a:srgbClr val="95953A"/>
        </a:buClr>
        <a:buSzPct val="50000"/>
        <a:buFont typeface="Wingdings" panose="05000000000000000000" pitchFamily="2" charset="2"/>
        <a:buChar char="p"/>
        <a:defRPr sz="2400" kern="1200">
          <a:solidFill>
            <a:srgbClr val="ABA941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8D89A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0" y="-25400"/>
            <a:ext cx="9151938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339725" y="228600"/>
            <a:ext cx="6843713" cy="700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339725" y="1089025"/>
            <a:ext cx="7932738" cy="5192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2DE5A-A3D4-4334-8115-45C6BF56D4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华文新魏" pitchFamily="2" charset="-122"/>
          <a:ea typeface="华文新魏" pitchFamily="2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400"/>
        </a:spcBef>
        <a:spcAft>
          <a:spcPct val="0"/>
        </a:spcAft>
        <a:buClr>
          <a:srgbClr val="95953A"/>
        </a:buClr>
        <a:buSzPct val="50000"/>
        <a:buFont typeface="Wingdings" panose="05000000000000000000" pitchFamily="2" charset="2"/>
        <a:buChar char="p"/>
        <a:defRPr sz="2400" kern="1200">
          <a:solidFill>
            <a:srgbClr val="ABA941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8D89A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40.png"/><Relationship Id="rId8" Type="http://schemas.openxmlformats.org/officeDocument/2006/relationships/image" Target="../media/image39.png"/><Relationship Id="rId7" Type="http://schemas.openxmlformats.org/officeDocument/2006/relationships/image" Target="../media/image35.png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18.png"/><Relationship Id="rId3" Type="http://schemas.openxmlformats.org/officeDocument/2006/relationships/image" Target="../media/image22.png"/><Relationship Id="rId2" Type="http://schemas.openxmlformats.org/officeDocument/2006/relationships/image" Target="../media/image15.GIF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42.png"/><Relationship Id="rId11" Type="http://schemas.openxmlformats.org/officeDocument/2006/relationships/image" Target="../media/image9.png"/><Relationship Id="rId10" Type="http://schemas.openxmlformats.org/officeDocument/2006/relationships/image" Target="../media/image41.png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0.png"/><Relationship Id="rId8" Type="http://schemas.openxmlformats.org/officeDocument/2006/relationships/image" Target="../media/image39.png"/><Relationship Id="rId7" Type="http://schemas.openxmlformats.org/officeDocument/2006/relationships/image" Target="../media/image35.png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Relationship Id="rId3" Type="http://schemas.openxmlformats.org/officeDocument/2006/relationships/image" Target="../media/image15.GIF"/><Relationship Id="rId2" Type="http://schemas.openxmlformats.org/officeDocument/2006/relationships/image" Target="../media/image25.jpeg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45.png"/><Relationship Id="rId12" Type="http://schemas.openxmlformats.org/officeDocument/2006/relationships/image" Target="../media/image9.png"/><Relationship Id="rId11" Type="http://schemas.openxmlformats.org/officeDocument/2006/relationships/image" Target="../media/image32.png"/><Relationship Id="rId10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5.png"/><Relationship Id="rId7" Type="http://schemas.openxmlformats.org/officeDocument/2006/relationships/image" Target="../media/image28.png"/><Relationship Id="rId6" Type="http://schemas.openxmlformats.org/officeDocument/2006/relationships/image" Target="../media/image18.png"/><Relationship Id="rId5" Type="http://schemas.openxmlformats.org/officeDocument/2006/relationships/image" Target="../media/image22.png"/><Relationship Id="rId4" Type="http://schemas.openxmlformats.org/officeDocument/2006/relationships/image" Target="../media/image15.GIF"/><Relationship Id="rId3" Type="http://schemas.openxmlformats.org/officeDocument/2006/relationships/image" Target="../media/image25.jpeg"/><Relationship Id="rId2" Type="http://schemas.openxmlformats.org/officeDocument/2006/relationships/image" Target="../media/image47.jpeg"/><Relationship Id="rId18" Type="http://schemas.openxmlformats.org/officeDocument/2006/relationships/slideLayout" Target="../slideLayouts/slideLayout3.xml"/><Relationship Id="rId17" Type="http://schemas.openxmlformats.org/officeDocument/2006/relationships/image" Target="../media/image16.png"/><Relationship Id="rId16" Type="http://schemas.openxmlformats.org/officeDocument/2006/relationships/image" Target="../media/image17.GIF"/><Relationship Id="rId15" Type="http://schemas.openxmlformats.org/officeDocument/2006/relationships/image" Target="../media/image50.png"/><Relationship Id="rId14" Type="http://schemas.openxmlformats.org/officeDocument/2006/relationships/image" Target="../media/image49.png"/><Relationship Id="rId13" Type="http://schemas.openxmlformats.org/officeDocument/2006/relationships/image" Target="../media/image48.png"/><Relationship Id="rId12" Type="http://schemas.openxmlformats.org/officeDocument/2006/relationships/image" Target="../media/image32.png"/><Relationship Id="rId11" Type="http://schemas.openxmlformats.org/officeDocument/2006/relationships/image" Target="../media/image44.png"/><Relationship Id="rId10" Type="http://schemas.openxmlformats.org/officeDocument/2006/relationships/image" Target="../media/image40.png"/><Relationship Id="rId1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png"/><Relationship Id="rId8" Type="http://schemas.openxmlformats.org/officeDocument/2006/relationships/image" Target="../media/image28.png"/><Relationship Id="rId7" Type="http://schemas.openxmlformats.org/officeDocument/2006/relationships/image" Target="../media/image18.png"/><Relationship Id="rId6" Type="http://schemas.openxmlformats.org/officeDocument/2006/relationships/image" Target="../media/image22.png"/><Relationship Id="rId5" Type="http://schemas.openxmlformats.org/officeDocument/2006/relationships/image" Target="../media/image15.GIF"/><Relationship Id="rId4" Type="http://schemas.openxmlformats.org/officeDocument/2006/relationships/image" Target="../media/image25.jpeg"/><Relationship Id="rId3" Type="http://schemas.openxmlformats.org/officeDocument/2006/relationships/image" Target="../media/image47.jpeg"/><Relationship Id="rId20" Type="http://schemas.openxmlformats.org/officeDocument/2006/relationships/slideLayout" Target="../slideLayouts/slideLayout3.xml"/><Relationship Id="rId2" Type="http://schemas.openxmlformats.org/officeDocument/2006/relationships/image" Target="../media/image52.jpeg"/><Relationship Id="rId19" Type="http://schemas.openxmlformats.org/officeDocument/2006/relationships/image" Target="../media/image56.png"/><Relationship Id="rId18" Type="http://schemas.openxmlformats.org/officeDocument/2006/relationships/image" Target="../media/image55.png"/><Relationship Id="rId17" Type="http://schemas.openxmlformats.org/officeDocument/2006/relationships/image" Target="../media/image54.jpeg"/><Relationship Id="rId16" Type="http://schemas.openxmlformats.org/officeDocument/2006/relationships/image" Target="../media/image49.png"/><Relationship Id="rId15" Type="http://schemas.openxmlformats.org/officeDocument/2006/relationships/image" Target="../media/image53.jpeg"/><Relationship Id="rId14" Type="http://schemas.openxmlformats.org/officeDocument/2006/relationships/image" Target="../media/image48.png"/><Relationship Id="rId13" Type="http://schemas.openxmlformats.org/officeDocument/2006/relationships/image" Target="../media/image32.png"/><Relationship Id="rId12" Type="http://schemas.openxmlformats.org/officeDocument/2006/relationships/image" Target="../media/image44.png"/><Relationship Id="rId11" Type="http://schemas.openxmlformats.org/officeDocument/2006/relationships/image" Target="../media/image40.png"/><Relationship Id="rId10" Type="http://schemas.openxmlformats.org/officeDocument/2006/relationships/image" Target="../media/image39.png"/><Relationship Id="rId1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5.jpeg"/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jpe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5" Type="http://schemas.openxmlformats.org/officeDocument/2006/relationships/slideLayout" Target="../slideLayouts/slideLayout3.xml"/><Relationship Id="rId14" Type="http://schemas.openxmlformats.org/officeDocument/2006/relationships/image" Target="../media/image70.png"/><Relationship Id="rId13" Type="http://schemas.openxmlformats.org/officeDocument/2006/relationships/image" Target="../media/image69.jpeg"/><Relationship Id="rId12" Type="http://schemas.openxmlformats.org/officeDocument/2006/relationships/image" Target="../media/image68.png"/><Relationship Id="rId11" Type="http://schemas.openxmlformats.org/officeDocument/2006/relationships/image" Target="../media/image67.png"/><Relationship Id="rId10" Type="http://schemas.openxmlformats.org/officeDocument/2006/relationships/image" Target="../media/image66.png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GIF"/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Relationship Id="rId3" Type="http://schemas.openxmlformats.org/officeDocument/2006/relationships/image" Target="../media/image15.GIF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9.png"/><Relationship Id="rId4" Type="http://schemas.openxmlformats.org/officeDocument/2006/relationships/image" Target="../media/image18.png"/><Relationship Id="rId3" Type="http://schemas.openxmlformats.org/officeDocument/2006/relationships/image" Target="../media/image22.png"/><Relationship Id="rId2" Type="http://schemas.openxmlformats.org/officeDocument/2006/relationships/image" Target="../media/image15.GIF"/><Relationship Id="rId1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16.png"/><Relationship Id="rId6" Type="http://schemas.openxmlformats.org/officeDocument/2006/relationships/image" Target="../media/image17.GIF"/><Relationship Id="rId5" Type="http://schemas.openxmlformats.org/officeDocument/2006/relationships/image" Target="../media/image28.png"/><Relationship Id="rId4" Type="http://schemas.openxmlformats.org/officeDocument/2006/relationships/image" Target="../media/image18.png"/><Relationship Id="rId3" Type="http://schemas.openxmlformats.org/officeDocument/2006/relationships/image" Target="../media/image22.png"/><Relationship Id="rId2" Type="http://schemas.openxmlformats.org/officeDocument/2006/relationships/image" Target="../media/image15.GIF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image" Target="../media/image28.png"/><Relationship Id="rId7" Type="http://schemas.openxmlformats.org/officeDocument/2006/relationships/image" Target="../media/image18.png"/><Relationship Id="rId6" Type="http://schemas.openxmlformats.org/officeDocument/2006/relationships/image" Target="../media/image22.png"/><Relationship Id="rId5" Type="http://schemas.openxmlformats.org/officeDocument/2006/relationships/image" Target="../media/image15.GIF"/><Relationship Id="rId4" Type="http://schemas.openxmlformats.org/officeDocument/2006/relationships/image" Target="../media/image25.jpeg"/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34.png"/><Relationship Id="rId10" Type="http://schemas.openxmlformats.org/officeDocument/2006/relationships/image" Target="../media/image33.png"/><Relationship Id="rId1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png"/><Relationship Id="rId8" Type="http://schemas.openxmlformats.org/officeDocument/2006/relationships/image" Target="../media/image35.png"/><Relationship Id="rId7" Type="http://schemas.openxmlformats.org/officeDocument/2006/relationships/image" Target="../media/image32.png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Relationship Id="rId3" Type="http://schemas.openxmlformats.org/officeDocument/2006/relationships/image" Target="../media/image15.GIF"/><Relationship Id="rId2" Type="http://schemas.openxmlformats.org/officeDocument/2006/relationships/image" Target="../media/image25.jpeg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7.GIF"/><Relationship Id="rId11" Type="http://schemas.openxmlformats.org/officeDocument/2006/relationships/image" Target="../media/image38.png"/><Relationship Id="rId10" Type="http://schemas.openxmlformats.org/officeDocument/2006/relationships/image" Target="../media/image3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Изображение 2" descr="RLhaHeIT-r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180000">
            <a:off x="3644900" y="2319020"/>
            <a:ext cx="2800985" cy="2800985"/>
          </a:xfrm>
          <a:prstGeom prst="rect">
            <a:avLst/>
          </a:prstGeom>
        </p:spPr>
      </p:pic>
      <p:sp>
        <p:nvSpPr>
          <p:cNvPr id="4098" name="Rectangle 5"/>
          <p:cNvSpPr>
            <a:spLocks noGrp="1"/>
          </p:cNvSpPr>
          <p:nvPr>
            <p:ph type="ctrTitle" hasCustomPrompt="1"/>
          </p:nvPr>
        </p:nvSpPr>
        <p:spPr>
          <a:xfrm>
            <a:off x="3813175" y="1444625"/>
            <a:ext cx="4881245" cy="1210945"/>
          </a:xfrm>
        </p:spPr>
        <p:txBody>
          <a:bodyPr vert="horz" wrap="square" lIns="91440" tIns="45720" rIns="91440" bIns="45720" anchor="b"/>
          <a:p>
            <a:pPr eaLnBrk="1" hangingPunct="1"/>
            <a:r>
              <a:rPr lang="ru-RU" altLang="zh-CN" sz="3600" i="1" kern="12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charset="0"/>
                <a:ea typeface="华文新魏" pitchFamily="2" charset="-122"/>
                <a:cs typeface="+mj-cs"/>
              </a:rPr>
              <a:t>День рождения гусениц Вупсеня и Пупсеня</a:t>
            </a:r>
            <a:endParaRPr lang="ru-RU" altLang="zh-CN" sz="3600" i="1" kern="12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Georgia" panose="02040502050405020303" charset="0"/>
              <a:ea typeface="华文新魏" pitchFamily="2" charset="-122"/>
              <a:cs typeface="+mj-cs"/>
            </a:endParaRPr>
          </a:p>
        </p:txBody>
      </p:sp>
      <p:sp>
        <p:nvSpPr>
          <p:cNvPr id="4099" name="Rectangle 6"/>
          <p:cNvSpPr>
            <a:spLocks noGrp="1"/>
          </p:cNvSpPr>
          <p:nvPr>
            <p:ph type="subTitle" idx="1"/>
          </p:nvPr>
        </p:nvSpPr>
        <p:spPr>
          <a:xfrm>
            <a:off x="2531110" y="4600575"/>
            <a:ext cx="5538470" cy="522605"/>
          </a:xfrm>
        </p:spPr>
        <p:txBody>
          <a:bodyPr vert="horz" wrap="square" lIns="91440" tIns="45720" rIns="91440" bIns="45720" anchor="ctr"/>
          <a:p>
            <a:pPr eaLnBrk="1" hangingPunct="1">
              <a:buSzPct val="50000"/>
              <a:buFont typeface="Wingdings" panose="05000000000000000000" pitchFamily="2" charset="2"/>
            </a:pPr>
            <a:r>
              <a:rPr lang="ru-RU" altLang="zh-CN" b="1" i="1" kern="1200" dirty="0">
                <a:solidFill>
                  <a:srgbClr val="FF0000"/>
                </a:solidFill>
                <a:latin typeface="Georgia" panose="02040502050405020303" charset="0"/>
                <a:ea typeface="华文新魏" pitchFamily="2" charset="-122"/>
                <a:cs typeface="+mn-cs"/>
              </a:rPr>
              <a:t>(Автоматизация звука Л и Л’)</a:t>
            </a:r>
            <a:endParaRPr lang="ru-RU" altLang="zh-CN" b="1" i="1" kern="1200" dirty="0">
              <a:solidFill>
                <a:srgbClr val="FF0000"/>
              </a:solidFill>
              <a:latin typeface="Georgia" panose="02040502050405020303" charset="0"/>
              <a:ea typeface="华文新魏" pitchFamily="2" charset="-122"/>
              <a:cs typeface="+mn-cs"/>
            </a:endParaRPr>
          </a:p>
        </p:txBody>
      </p:sp>
      <p:graphicFrame>
        <p:nvGraphicFramePr>
          <p:cNvPr id="2" name="Объект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" imgW="914400" imgH="215900" progId="Equation.KSEE3">
                  <p:embed/>
                </p:oleObj>
              </mc:Choice>
              <mc:Fallback>
                <p:oleObj name="" r:id="rId2" imgW="914400" imgH="215900" progId="Equation.KSEE3">
                  <p:embed/>
                  <p:pic>
                    <p:nvPicPr>
                      <p:cNvPr id="0" name="Изображение 102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005" y="271145"/>
            <a:ext cx="7359015" cy="1093470"/>
          </a:xfrm>
        </p:spPr>
        <p:txBody>
          <a:bodyPr/>
          <a:p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Баба Капа испек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а б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ины и бу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очки</a:t>
            </a:r>
            <a:endParaRPr lang="ru-RU" altLang="en-US" sz="3200" b="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560000">
            <a:off x="1126490" y="3700780"/>
            <a:ext cx="1121410" cy="842010"/>
          </a:xfrm>
          <a:prstGeom prst="rect">
            <a:avLst/>
          </a:prstGeom>
        </p:spPr>
      </p:pic>
      <p:pic>
        <p:nvPicPr>
          <p:cNvPr id="5" name="Замещающее содержимое 4" descr="19795995"/>
          <p:cNvPicPr>
            <a:picLocks noChangeAspect="1"/>
          </p:cNvPicPr>
          <p:nvPr>
            <p:ph sz="half" idx="1"/>
          </p:nvPr>
        </p:nvPicPr>
        <p:blipFill>
          <a:blip r:embed="rId7"/>
          <a:stretch>
            <a:fillRect/>
          </a:stretch>
        </p:blipFill>
        <p:spPr>
          <a:xfrm>
            <a:off x="635635" y="5242560"/>
            <a:ext cx="1136650" cy="1423670"/>
          </a:xfrm>
          <a:prstGeom prst="rect">
            <a:avLst/>
          </a:prstGeom>
        </p:spPr>
      </p:pic>
      <p:pic>
        <p:nvPicPr>
          <p:cNvPr id="2" name="Замещающее содержимое 1" descr="137248541_5125155thumb__Copy"/>
          <p:cNvPicPr>
            <a:picLocks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1626235" y="4411345"/>
            <a:ext cx="492125" cy="2254885"/>
          </a:xfrm>
          <a:prstGeom prst="rect">
            <a:avLst/>
          </a:prstGeom>
        </p:spPr>
      </p:pic>
      <p:pic>
        <p:nvPicPr>
          <p:cNvPr id="4" name="Изображение 3" descr="0_12ddf0_c8276235_ori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8275" y="5361940"/>
            <a:ext cx="919480" cy="1304290"/>
          </a:xfrm>
          <a:prstGeom prst="rect">
            <a:avLst/>
          </a:prstGeom>
        </p:spPr>
      </p:pic>
      <p:pic>
        <p:nvPicPr>
          <p:cNvPr id="6" name="Изображение 5" descr="0_8be9a_e578708a_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4575" y="1824990"/>
            <a:ext cx="3028315" cy="3402965"/>
          </a:xfrm>
          <a:prstGeom prst="rect">
            <a:avLst/>
          </a:prstGeom>
        </p:spPr>
      </p:pic>
      <p:pic>
        <p:nvPicPr>
          <p:cNvPr id="17" name="Изображение 16" descr="0_8bea5_4230b83_M (1)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57755" y="2049145"/>
            <a:ext cx="3307080" cy="2954655"/>
          </a:xfrm>
          <a:prstGeom prst="rect">
            <a:avLst/>
          </a:prstGeom>
        </p:spPr>
      </p:pic>
      <p:pic>
        <p:nvPicPr>
          <p:cNvPr id="19" name="Изображение 18" descr="115823445_140000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13430" y="2981325"/>
            <a:ext cx="1395730" cy="89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Изображение 8" descr="imgpreview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2285" y="-323850"/>
            <a:ext cx="4335145" cy="433514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005" y="231775"/>
            <a:ext cx="7359015" cy="781050"/>
          </a:xfrm>
        </p:spPr>
        <p:txBody>
          <a:bodyPr/>
          <a:p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Букашки подари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и с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ивы</a:t>
            </a:r>
            <a:endParaRPr lang="ru-RU" altLang="en-US" sz="3200" b="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5" name="Замещающее содержимое 4" descr="19795995"/>
          <p:cNvPicPr>
            <a:picLocks noChangeAspect="1"/>
          </p:cNvPicPr>
          <p:nvPr>
            <p:ph sz="half" idx="1"/>
          </p:nvPr>
        </p:nvPicPr>
        <p:blipFill>
          <a:blip r:embed="rId7"/>
          <a:stretch>
            <a:fillRect/>
          </a:stretch>
        </p:blipFill>
        <p:spPr>
          <a:xfrm>
            <a:off x="635635" y="5242560"/>
            <a:ext cx="1136650" cy="1423670"/>
          </a:xfrm>
          <a:prstGeom prst="rect">
            <a:avLst/>
          </a:prstGeom>
        </p:spPr>
      </p:pic>
      <p:pic>
        <p:nvPicPr>
          <p:cNvPr id="2" name="Замещающее содержимое 1" descr="137248541_5125155thumb__Copy"/>
          <p:cNvPicPr>
            <a:picLocks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1626235" y="4411345"/>
            <a:ext cx="492125" cy="2254885"/>
          </a:xfrm>
          <a:prstGeom prst="rect">
            <a:avLst/>
          </a:prstGeom>
        </p:spPr>
      </p:pic>
      <p:pic>
        <p:nvPicPr>
          <p:cNvPr id="4" name="Изображение 3" descr="0_12ddf0_c8276235_ori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8275" y="5361940"/>
            <a:ext cx="919480" cy="1304290"/>
          </a:xfrm>
          <a:prstGeom prst="rect">
            <a:avLst/>
          </a:prstGeom>
        </p:spPr>
      </p:pic>
      <p:pic>
        <p:nvPicPr>
          <p:cNvPr id="19" name="Изображение 18" descr="115823445_140000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7110" y="3420745"/>
            <a:ext cx="1111250" cy="71310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7560000">
            <a:off x="1126490" y="3700780"/>
            <a:ext cx="1121410" cy="842010"/>
          </a:xfrm>
          <a:prstGeom prst="rect">
            <a:avLst/>
          </a:prstGeom>
        </p:spPr>
      </p:pic>
      <p:pic>
        <p:nvPicPr>
          <p:cNvPr id="17" name="Изображение 16" descr="0_8bea5_4230b83_M (1)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41750" y="2426335"/>
            <a:ext cx="4339590" cy="3876675"/>
          </a:xfrm>
          <a:prstGeom prst="rect">
            <a:avLst/>
          </a:prstGeom>
        </p:spPr>
      </p:pic>
      <p:pic>
        <p:nvPicPr>
          <p:cNvPr id="10" name="Изображение 9" descr="0_16f406_94d03916_ori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12030" y="3348355"/>
            <a:ext cx="2399030" cy="1764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Изображение 8" descr="imgpreview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780000">
            <a:off x="3956685" y="1329690"/>
            <a:ext cx="1229995" cy="1360170"/>
          </a:xfrm>
          <a:prstGeom prst="rect">
            <a:avLst/>
          </a:prstGeom>
        </p:spPr>
      </p:pic>
      <p:pic>
        <p:nvPicPr>
          <p:cNvPr id="12" name="Изображение 11" descr="gladiolu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4531360"/>
            <a:ext cx="1525905" cy="229044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98445" y="5361940"/>
            <a:ext cx="7359015" cy="781050"/>
          </a:xfrm>
        </p:spPr>
        <p:txBody>
          <a:bodyPr/>
          <a:p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Шнюк</a:t>
            </a:r>
            <a:r>
              <a:rPr lang="en-US" altLang="ru-RU" sz="3200" b="0">
                <a:solidFill>
                  <a:schemeClr val="tx1"/>
                </a:solidFill>
                <a:latin typeface="Georgia" panose="02040502050405020303" charset="0"/>
              </a:rPr>
              <a:t> 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подари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 ко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око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ьчик</a:t>
            </a:r>
            <a:endParaRPr lang="ru-RU" altLang="en-US" sz="3200" b="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5" name="Замещающее содержимое 4" descr="19795995"/>
          <p:cNvPicPr>
            <a:picLocks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635635" y="5242560"/>
            <a:ext cx="1136650" cy="1423670"/>
          </a:xfrm>
          <a:prstGeom prst="rect">
            <a:avLst/>
          </a:prstGeom>
        </p:spPr>
      </p:pic>
      <p:pic>
        <p:nvPicPr>
          <p:cNvPr id="2" name="Замещающее содержимое 1" descr="137248541_5125155thumb__Copy"/>
          <p:cNvPicPr>
            <a:picLocks noChangeAspect="1"/>
          </p:cNvPicPr>
          <p:nvPr>
            <p:ph sz="half" idx="2"/>
          </p:nvPr>
        </p:nvPicPr>
        <p:blipFill>
          <a:blip r:embed="rId9"/>
          <a:stretch>
            <a:fillRect/>
          </a:stretch>
        </p:blipFill>
        <p:spPr>
          <a:xfrm>
            <a:off x="1626235" y="4411345"/>
            <a:ext cx="492125" cy="2254885"/>
          </a:xfrm>
          <a:prstGeom prst="rect">
            <a:avLst/>
          </a:prstGeom>
        </p:spPr>
      </p:pic>
      <p:pic>
        <p:nvPicPr>
          <p:cNvPr id="4" name="Изображение 3" descr="0_12ddf0_c8276235_ori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8275" y="5361940"/>
            <a:ext cx="919480" cy="1304290"/>
          </a:xfrm>
          <a:prstGeom prst="rect">
            <a:avLst/>
          </a:prstGeom>
        </p:spPr>
      </p:pic>
      <p:pic>
        <p:nvPicPr>
          <p:cNvPr id="19" name="Изображение 18" descr="115823445_140000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7110" y="3420745"/>
            <a:ext cx="1111250" cy="71310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7080000">
            <a:off x="1162050" y="3700780"/>
            <a:ext cx="1121410" cy="842010"/>
          </a:xfrm>
          <a:prstGeom prst="rect">
            <a:avLst/>
          </a:prstGeom>
        </p:spPr>
      </p:pic>
      <p:pic>
        <p:nvPicPr>
          <p:cNvPr id="10" name="Изображение 9" descr="0_16f406_94d03916_ori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2510" y="3833495"/>
            <a:ext cx="783590" cy="576580"/>
          </a:xfrm>
          <a:prstGeom prst="rect">
            <a:avLst/>
          </a:prstGeom>
        </p:spPr>
      </p:pic>
      <p:pic>
        <p:nvPicPr>
          <p:cNvPr id="26" name="Изображение 25" descr="2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0760000" flipH="1">
            <a:off x="230505" y="5479415"/>
            <a:ext cx="825500" cy="777240"/>
          </a:xfrm>
          <a:prstGeom prst="rect">
            <a:avLst/>
          </a:prstGeom>
        </p:spPr>
      </p:pic>
      <p:pic>
        <p:nvPicPr>
          <p:cNvPr id="6" name="Изображение 5" descr="0_8bea8_1982d384_M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8590" y="393700"/>
            <a:ext cx="4161790" cy="3440430"/>
          </a:xfrm>
          <a:prstGeom prst="rect">
            <a:avLst/>
          </a:prstGeom>
        </p:spPr>
      </p:pic>
      <p:pic>
        <p:nvPicPr>
          <p:cNvPr id="15" name="Изображение 14" descr="luntik0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">
            <a:off x="6565900" y="2781935"/>
            <a:ext cx="2546350" cy="2680335"/>
          </a:xfrm>
          <a:prstGeom prst="rect">
            <a:avLst/>
          </a:prstGeom>
        </p:spPr>
      </p:pic>
      <p:pic>
        <p:nvPicPr>
          <p:cNvPr id="17" name="Изображение 16" descr="Пупсень-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2964180" y="2811145"/>
            <a:ext cx="2117725" cy="2656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25  E" pathEditMode="relative" ptsTypes="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Изображение 14" descr="luntik-kartinki-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21005" y="232410"/>
            <a:ext cx="3759835" cy="3302635"/>
          </a:xfrm>
          <a:prstGeom prst="rect">
            <a:avLst/>
          </a:prstGeom>
        </p:spPr>
      </p:pic>
      <p:pic>
        <p:nvPicPr>
          <p:cNvPr id="22" name="Изображение 21" descr="main_product_1464273239627378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60000" flipH="1">
            <a:off x="3883025" y="2021840"/>
            <a:ext cx="1376680" cy="1551305"/>
          </a:xfrm>
          <a:prstGeom prst="rect">
            <a:avLst/>
          </a:prstGeom>
        </p:spPr>
      </p:pic>
      <p:pic>
        <p:nvPicPr>
          <p:cNvPr id="12" name="Изображение 11" descr="gladiolu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275" y="4531360"/>
            <a:ext cx="1525905" cy="229044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21660" y="4954270"/>
            <a:ext cx="7359015" cy="781050"/>
          </a:xfrm>
        </p:spPr>
        <p:txBody>
          <a:bodyPr/>
          <a:p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Муравьи подари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и ф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ажки</a:t>
            </a:r>
            <a:endParaRPr lang="ru-RU" altLang="en-US" sz="3200" b="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5" name="Замещающее содержимое 4" descr="19795995"/>
          <p:cNvPicPr>
            <a:picLocks noChangeAspect="1"/>
          </p:cNvPicPr>
          <p:nvPr>
            <p:ph sz="half" idx="1"/>
          </p:nvPr>
        </p:nvPicPr>
        <p:blipFill>
          <a:blip r:embed="rId9"/>
          <a:stretch>
            <a:fillRect/>
          </a:stretch>
        </p:blipFill>
        <p:spPr>
          <a:xfrm>
            <a:off x="635635" y="5242560"/>
            <a:ext cx="1136650" cy="1423670"/>
          </a:xfrm>
          <a:prstGeom prst="rect">
            <a:avLst/>
          </a:prstGeom>
        </p:spPr>
      </p:pic>
      <p:pic>
        <p:nvPicPr>
          <p:cNvPr id="2" name="Замещающее содержимое 1" descr="137248541_5125155thumb__Copy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1626235" y="4411345"/>
            <a:ext cx="492125" cy="2254885"/>
          </a:xfrm>
          <a:prstGeom prst="rect">
            <a:avLst/>
          </a:prstGeom>
        </p:spPr>
      </p:pic>
      <p:pic>
        <p:nvPicPr>
          <p:cNvPr id="4" name="Изображение 3" descr="0_12ddf0_c8276235_ori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38275" y="5361940"/>
            <a:ext cx="919480" cy="1304290"/>
          </a:xfrm>
          <a:prstGeom prst="rect">
            <a:avLst/>
          </a:prstGeom>
        </p:spPr>
      </p:pic>
      <p:pic>
        <p:nvPicPr>
          <p:cNvPr id="19" name="Изображение 18" descr="115823445_140000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7110" y="3420745"/>
            <a:ext cx="1111250" cy="71310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7080000">
            <a:off x="1162050" y="3700780"/>
            <a:ext cx="1121410" cy="842010"/>
          </a:xfrm>
          <a:prstGeom prst="rect">
            <a:avLst/>
          </a:prstGeom>
        </p:spPr>
      </p:pic>
      <p:pic>
        <p:nvPicPr>
          <p:cNvPr id="10" name="Изображение 9" descr="0_16f406_94d03916_ori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2510" y="3833495"/>
            <a:ext cx="783590" cy="576580"/>
          </a:xfrm>
          <a:prstGeom prst="rect">
            <a:avLst/>
          </a:prstGeom>
        </p:spPr>
      </p:pic>
      <p:pic>
        <p:nvPicPr>
          <p:cNvPr id="9" name="Изображение 8" descr="imgpreview (3)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22225" y="6092190"/>
            <a:ext cx="613410" cy="729615"/>
          </a:xfrm>
          <a:prstGeom prst="rect">
            <a:avLst/>
          </a:prstGeom>
        </p:spPr>
      </p:pic>
      <p:pic>
        <p:nvPicPr>
          <p:cNvPr id="26" name="Изображение 25" descr="26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0760000" flipH="1">
            <a:off x="230505" y="5479415"/>
            <a:ext cx="825500" cy="777240"/>
          </a:xfrm>
          <a:prstGeom prst="rect">
            <a:avLst/>
          </a:prstGeom>
        </p:spPr>
      </p:pic>
      <p:pic>
        <p:nvPicPr>
          <p:cNvPr id="18" name="Изображение 17" descr="imgpreview (2)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727190" y="989965"/>
            <a:ext cx="1514475" cy="3254375"/>
          </a:xfrm>
          <a:prstGeom prst="rect">
            <a:avLst/>
          </a:prstGeom>
        </p:spPr>
      </p:pic>
      <p:pic>
        <p:nvPicPr>
          <p:cNvPr id="20" name="Изображение 19" descr="0_8bea1_741be175_M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240020" y="917575"/>
            <a:ext cx="2389505" cy="3216275"/>
          </a:xfrm>
          <a:prstGeom prst="rect">
            <a:avLst/>
          </a:prstGeom>
        </p:spPr>
      </p:pic>
      <p:pic>
        <p:nvPicPr>
          <p:cNvPr id="21" name="Изображение 20" descr="0_8beab_46e14fe6_M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4479290" y="1200785"/>
            <a:ext cx="2004060" cy="2632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" name="Изображение 16" descr="0_87b21_8455a673_ori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704850"/>
            <a:ext cx="2501265" cy="1387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25" y="228600"/>
            <a:ext cx="6843713" cy="700088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ru-RU" altLang="en-US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charset="0"/>
              </a:rPr>
              <a:t>С ДНЁМ РОЖДЕНИЯ!</a:t>
            </a:r>
            <a:endParaRPr lang="ru-RU" altLang="en-US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charset="0"/>
            </a:endParaRPr>
          </a:p>
        </p:txBody>
      </p:sp>
      <p:pic>
        <p:nvPicPr>
          <p:cNvPr id="5" name="Замещающее содержимое 4" descr="0_16c1f4_3f59896b_M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17215" y="1876425"/>
            <a:ext cx="4897755" cy="3820795"/>
          </a:xfrm>
          <a:prstGeom prst="rect">
            <a:avLst/>
          </a:prstGeom>
        </p:spPr>
      </p:pic>
      <p:pic>
        <p:nvPicPr>
          <p:cNvPr id="8" name="Замещающее содержимое 7" descr="0_10c8dc_95c29bec_orig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4285" y="1766570"/>
            <a:ext cx="1569085" cy="1233170"/>
          </a:xfrm>
          <a:prstGeom prst="rect">
            <a:avLst/>
          </a:prstGeom>
        </p:spPr>
      </p:pic>
      <p:pic>
        <p:nvPicPr>
          <p:cNvPr id="9" name="Изображение 8" descr="luntik-kartinki-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" y="2075180"/>
            <a:ext cx="2333625" cy="2333625"/>
          </a:xfrm>
          <a:prstGeom prst="rect">
            <a:avLst/>
          </a:prstGeom>
        </p:spPr>
      </p:pic>
      <p:pic>
        <p:nvPicPr>
          <p:cNvPr id="10" name="Изображение 9" descr="115823445_14000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060" y="2252980"/>
            <a:ext cx="914400" cy="533400"/>
          </a:xfrm>
          <a:prstGeom prst="rect">
            <a:avLst/>
          </a:prstGeom>
        </p:spPr>
      </p:pic>
      <p:pic>
        <p:nvPicPr>
          <p:cNvPr id="11" name="Изображение 10" descr="1979599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7305" y="2005330"/>
            <a:ext cx="983615" cy="1231265"/>
          </a:xfrm>
          <a:prstGeom prst="rect">
            <a:avLst/>
          </a:prstGeom>
        </p:spPr>
      </p:pic>
      <p:pic>
        <p:nvPicPr>
          <p:cNvPr id="12" name="Изображение 11" descr="57e83e3857ed415763330c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7720" y="4693285"/>
            <a:ext cx="2254885" cy="2207260"/>
          </a:xfrm>
          <a:prstGeom prst="rect">
            <a:avLst/>
          </a:prstGeom>
        </p:spPr>
      </p:pic>
      <p:pic>
        <p:nvPicPr>
          <p:cNvPr id="13" name="Изображение 12" descr="590627b07b80d15bc00b097a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0145" y="1046480"/>
            <a:ext cx="1826260" cy="2672715"/>
          </a:xfrm>
          <a:prstGeom prst="rect">
            <a:avLst/>
          </a:prstGeom>
        </p:spPr>
      </p:pic>
      <p:pic>
        <p:nvPicPr>
          <p:cNvPr id="15" name="Изображение 14" descr="3d054270cd46t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21310" y="4408805"/>
            <a:ext cx="2458720" cy="2545080"/>
          </a:xfrm>
          <a:prstGeom prst="rect">
            <a:avLst/>
          </a:prstGeom>
        </p:spPr>
      </p:pic>
      <p:pic>
        <p:nvPicPr>
          <p:cNvPr id="16" name="Изображение 15" descr="1460817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66305" y="2360295"/>
            <a:ext cx="521970" cy="521970"/>
          </a:xfrm>
          <a:prstGeom prst="rect">
            <a:avLst/>
          </a:prstGeom>
        </p:spPr>
      </p:pic>
      <p:pic>
        <p:nvPicPr>
          <p:cNvPr id="18" name="Изображение 17" descr="188700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1230" y="228600"/>
            <a:ext cx="841375" cy="1324610"/>
          </a:xfrm>
          <a:prstGeom prst="rect">
            <a:avLst/>
          </a:prstGeom>
        </p:spPr>
      </p:pic>
      <p:pic>
        <p:nvPicPr>
          <p:cNvPr id="19" name="Изображение 18" descr="0_8bea5_4230b83_M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57045" y="4408805"/>
            <a:ext cx="2715260" cy="2425700"/>
          </a:xfrm>
          <a:prstGeom prst="rect">
            <a:avLst/>
          </a:prstGeom>
        </p:spPr>
      </p:pic>
      <p:pic>
        <p:nvPicPr>
          <p:cNvPr id="20" name="Изображение 19" descr="luntik-kartinki-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34740" y="929005"/>
            <a:ext cx="1243330" cy="1243330"/>
          </a:xfrm>
          <a:prstGeom prst="rect">
            <a:avLst/>
          </a:prstGeom>
        </p:spPr>
      </p:pic>
      <p:pic>
        <p:nvPicPr>
          <p:cNvPr id="21" name="Изображение 20" descr="0_8bea8_1982d384_M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6965950" y="4295775"/>
            <a:ext cx="2138045" cy="2026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6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20446219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92125" y="59055"/>
            <a:ext cx="8159115" cy="4156075"/>
          </a:xfrm>
          <a:prstGeom prst="rect">
            <a:avLst/>
          </a:prstGeom>
        </p:spPr>
      </p:pic>
      <p:pic>
        <p:nvPicPr>
          <p:cNvPr id="9" name="Замещающее содержимое 8" descr="1235096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1020000">
            <a:off x="3115310" y="3147695"/>
            <a:ext cx="1074420" cy="1058545"/>
          </a:xfrm>
          <a:prstGeom prst="rect">
            <a:avLst/>
          </a:prstGeom>
        </p:spPr>
      </p:pic>
      <p:pic>
        <p:nvPicPr>
          <p:cNvPr id="14" name="Замещающее содержимое 8" descr="123509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320000">
            <a:off x="1372870" y="2607310"/>
            <a:ext cx="1289685" cy="127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Изображение 14" descr="0_8bea5_4230b83_M (1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755" y="2578735"/>
            <a:ext cx="3906520" cy="3490595"/>
          </a:xfrm>
          <a:prstGeom prst="rect">
            <a:avLst/>
          </a:prstGeom>
        </p:spPr>
      </p:pic>
      <p:pic>
        <p:nvPicPr>
          <p:cNvPr id="11" name="Изображение 10" descr="196308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5080" y="3383280"/>
            <a:ext cx="1245870" cy="1629410"/>
          </a:xfrm>
          <a:prstGeom prst="rect">
            <a:avLst/>
          </a:prstGeom>
        </p:spPr>
      </p:pic>
      <p:pic>
        <p:nvPicPr>
          <p:cNvPr id="12" name="Изображение 11" descr="9750409_w0_h120_podaro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1275" y="4424680"/>
            <a:ext cx="1192530" cy="1377315"/>
          </a:xfrm>
          <a:prstGeom prst="rect">
            <a:avLst/>
          </a:prstGeom>
        </p:spPr>
      </p:pic>
      <p:pic>
        <p:nvPicPr>
          <p:cNvPr id="16" name="Замещающее содержимое 8" descr="123509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00000">
            <a:off x="911860" y="4699000"/>
            <a:ext cx="1074420" cy="10585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11760" y="5916295"/>
            <a:ext cx="8101965" cy="763905"/>
          </a:xfrm>
        </p:spPr>
        <p:txBody>
          <a:bodyPr/>
          <a:p>
            <a:pPr marL="0" indent="0">
              <a:buNone/>
            </a:pP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Пришё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 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унтик и подари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 к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убнику</a:t>
            </a:r>
            <a:endParaRPr lang="ru-RU" altLang="en-US" sz="3200">
              <a:solidFill>
                <a:schemeClr val="tx1">
                  <a:lumMod val="50000"/>
                </a:schemeClr>
              </a:solidFill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0_8bea5_4230b83_M (1)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116705" y="2034540"/>
            <a:ext cx="4229100" cy="3778250"/>
          </a:xfrm>
          <a:prstGeom prst="rect">
            <a:avLst/>
          </a:prstGeom>
        </p:spPr>
      </p:pic>
      <p:pic>
        <p:nvPicPr>
          <p:cNvPr id="7" name="Изображение 6" descr="0_14a1d6_d24d6d6d_ori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0" y="833755"/>
            <a:ext cx="2762885" cy="3434715"/>
          </a:xfrm>
          <a:prstGeom prst="rect">
            <a:avLst/>
          </a:prstGeom>
        </p:spPr>
      </p:pic>
      <p:pic>
        <p:nvPicPr>
          <p:cNvPr id="6" name="Изображение 5" descr="177069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240000">
            <a:off x="5165725" y="2854960"/>
            <a:ext cx="1928495" cy="192849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9690" y="5693410"/>
            <a:ext cx="7403465" cy="1020445"/>
          </a:xfrm>
        </p:spPr>
        <p:txBody>
          <a:bodyPr/>
          <a:p>
            <a:pPr marL="0" indent="0">
              <a:buNone/>
            </a:pPr>
            <a:r>
              <a:rPr lang="ru-RU" altLang="en-US"/>
              <a:t>  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Пче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ёнок подари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 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иповый мёд</a:t>
            </a:r>
            <a:endParaRPr lang="ru-RU" altLang="en-US" sz="3200">
              <a:solidFill>
                <a:schemeClr val="tx1">
                  <a:lumMod val="50000"/>
                </a:schemeClr>
              </a:solidFill>
              <a:latin typeface="Georgia" panose="02040502050405020303" charset="0"/>
            </a:endParaRPr>
          </a:p>
        </p:txBody>
      </p:sp>
      <p:pic>
        <p:nvPicPr>
          <p:cNvPr id="4" name="Замещающее содержимое 3" descr="0_8bea2_6da7a8c1_M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690" y="228600"/>
            <a:ext cx="3208020" cy="34010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6260" y="3694430"/>
            <a:ext cx="3368675" cy="2105660"/>
          </a:xfrm>
          <a:prstGeom prst="rect">
            <a:avLst/>
          </a:prstGeom>
        </p:spPr>
      </p:pic>
      <p:pic>
        <p:nvPicPr>
          <p:cNvPr id="9" name="Изображение 8" descr="Пупсень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5" y="2237740"/>
            <a:ext cx="2284730" cy="2925445"/>
          </a:xfrm>
          <a:prstGeom prst="rect">
            <a:avLst/>
          </a:prstGeom>
        </p:spPr>
      </p:pic>
      <p:pic>
        <p:nvPicPr>
          <p:cNvPr id="10" name="Изображение 9" descr="luntik0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60000">
            <a:off x="4798060" y="1428115"/>
            <a:ext cx="2727960" cy="287401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75" y="1023620"/>
            <a:ext cx="1117600" cy="111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5 0.028 0.062 0.062 0.062 C 0.097 0.062 0.125 0.035 0.125 0 C 0.125 -0.035 0.153 -0.062 0.188 -0.062 C 0.222 -0.062 0.25 -0.035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7530" y="3694430"/>
            <a:ext cx="2233930" cy="2233930"/>
          </a:xfrm>
          <a:prstGeom prst="rect">
            <a:avLst/>
          </a:prstGeom>
        </p:spPr>
      </p:pic>
      <p:pic>
        <p:nvPicPr>
          <p:cNvPr id="6" name="Замещающее содержимое 5" descr="luntik-kartinki-10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flipH="1">
            <a:off x="-450850" y="1797685"/>
            <a:ext cx="3263265" cy="326326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21005" y="5928360"/>
            <a:ext cx="7403465" cy="1020445"/>
          </a:xfrm>
        </p:spPr>
        <p:txBody>
          <a:bodyPr/>
          <a:p>
            <a:pPr marL="0" indent="0">
              <a:buNone/>
            </a:pPr>
            <a:r>
              <a:rPr lang="ru-RU" altLang="en-US"/>
              <a:t>  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Бабочки подари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и зерка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о </a:t>
            </a:r>
            <a:endParaRPr lang="ru-RU" altLang="en-US" sz="3200">
              <a:solidFill>
                <a:schemeClr val="tx1">
                  <a:lumMod val="50000"/>
                </a:schemeClr>
              </a:solidFill>
              <a:latin typeface="Georgia" panose="02040502050405020303" charset="0"/>
            </a:endParaRPr>
          </a:p>
        </p:txBody>
      </p:sp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6260" y="369443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9" name="Изображение 8" descr="Пупсень-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338070" y="2672715"/>
            <a:ext cx="2357755" cy="3020695"/>
          </a:xfrm>
          <a:prstGeom prst="rect">
            <a:avLst/>
          </a:prstGeom>
        </p:spPr>
      </p:pic>
      <p:pic>
        <p:nvPicPr>
          <p:cNvPr id="12" name="Замещающее содержимое 5" descr="0_87b21_8455a673_ori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60000">
            <a:off x="2491105" y="-111125"/>
            <a:ext cx="5823585" cy="3228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Замещающее содержимое 6" descr="590627b07b80d15bc00b097a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6145" y="2820035"/>
            <a:ext cx="2221865" cy="3252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781050" y="5928360"/>
            <a:ext cx="6729095" cy="749300"/>
          </a:xfrm>
        </p:spPr>
        <p:txBody>
          <a:bodyPr/>
          <a:p>
            <a:pPr marL="0" indent="0">
              <a:buNone/>
            </a:pP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     Ми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а подари</a:t>
            </a:r>
            <a:r>
              <a:rPr lang="ru-RU" altLang="en-US" sz="3200" u="sng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а ма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>
                    <a:lumMod val="50000"/>
                  </a:schemeClr>
                </a:solidFill>
                <a:latin typeface="Georgia" panose="02040502050405020303" charset="0"/>
              </a:rPr>
              <a:t>ину </a:t>
            </a:r>
            <a:endParaRPr lang="ru-RU" altLang="en-US" sz="3200">
              <a:solidFill>
                <a:schemeClr val="tx1">
                  <a:lumMod val="50000"/>
                </a:schemeClr>
              </a:solidFill>
              <a:latin typeface="Georgia" panose="02040502050405020303" charset="0"/>
            </a:endParaRPr>
          </a:p>
        </p:txBody>
      </p:sp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4" name="Замещающее содержимое 3" descr="0_8bea5_4230b83_M (1)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2369820" y="1903730"/>
            <a:ext cx="3780790" cy="3377565"/>
          </a:xfrm>
          <a:prstGeom prst="rect">
            <a:avLst/>
          </a:prstGeom>
        </p:spPr>
      </p:pic>
      <p:pic>
        <p:nvPicPr>
          <p:cNvPr id="15" name="Изображение 14" descr="0_87b2f_2beecb6a_ori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685" y="1903730"/>
            <a:ext cx="1922780" cy="360743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80000">
            <a:off x="3248660" y="2324100"/>
            <a:ext cx="1793875" cy="2210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781050" y="5928360"/>
            <a:ext cx="6729095" cy="749300"/>
          </a:xfrm>
        </p:spPr>
        <p:txBody>
          <a:bodyPr/>
          <a:p>
            <a:r>
              <a:rPr lang="ru-RU" altLang="en-US"/>
              <a:t> 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Генера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 Шэр подари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 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упу </a:t>
            </a:r>
            <a:endParaRPr lang="ru-RU" altLang="en-US" sz="320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15" name="Изображение 14" descr="luntik0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550" y="2806065"/>
            <a:ext cx="3077210" cy="3241040"/>
          </a:xfrm>
          <a:prstGeom prst="rect">
            <a:avLst/>
          </a:prstGeom>
        </p:spPr>
      </p:pic>
      <p:pic>
        <p:nvPicPr>
          <p:cNvPr id="17" name="Изображение 16" descr="Пупсень-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471420" y="2825115"/>
            <a:ext cx="2423795" cy="3103245"/>
          </a:xfrm>
          <a:prstGeom prst="rect">
            <a:avLst/>
          </a:prstGeom>
        </p:spPr>
      </p:pic>
      <p:pic>
        <p:nvPicPr>
          <p:cNvPr id="5" name="Замещающее содержимое 4" descr="18870047"/>
          <p:cNvPicPr>
            <a:picLocks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3832225" y="-17780"/>
            <a:ext cx="1905000" cy="300037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880000">
            <a:off x="4344670" y="309245"/>
            <a:ext cx="2726055" cy="2046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25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luntik-kartinki-9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 flipH="1">
            <a:off x="2004060" y="3010535"/>
            <a:ext cx="3288030" cy="3656965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12165" y="256540"/>
            <a:ext cx="6843713" cy="700088"/>
          </a:xfrm>
        </p:spPr>
        <p:txBody>
          <a:bodyPr/>
          <a:p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Жаба Клава подари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а яб</a:t>
            </a:r>
            <a:r>
              <a:rPr lang="ru-RU" altLang="en-US" sz="320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>
                <a:solidFill>
                  <a:schemeClr val="tx1"/>
                </a:solidFill>
                <a:latin typeface="Georgia" panose="02040502050405020303" charset="0"/>
              </a:rPr>
              <a:t>оки</a:t>
            </a:r>
            <a:endParaRPr lang="ru-RU" altLang="en-US" sz="320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7" name="Изображение 16" descr="Пупсень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295" y="2385060"/>
            <a:ext cx="2599690" cy="3103245"/>
          </a:xfrm>
          <a:prstGeom prst="rect">
            <a:avLst/>
          </a:prstGeom>
        </p:spPr>
      </p:pic>
      <p:pic>
        <p:nvPicPr>
          <p:cNvPr id="15" name="Изображение 14" descr="luntik0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20000" flipH="1">
            <a:off x="588010" y="829945"/>
            <a:ext cx="2660015" cy="2834005"/>
          </a:xfrm>
          <a:prstGeom prst="rect">
            <a:avLst/>
          </a:prstGeom>
        </p:spPr>
      </p:pic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7560000">
            <a:off x="1126490" y="3700780"/>
            <a:ext cx="1121410" cy="842010"/>
          </a:xfrm>
          <a:prstGeom prst="rect">
            <a:avLst/>
          </a:prstGeom>
        </p:spPr>
      </p:pic>
      <p:pic>
        <p:nvPicPr>
          <p:cNvPr id="9" name="Изображение 8" descr="0_1782a4_91dfdcff_ori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760000">
            <a:off x="4316730" y="3766185"/>
            <a:ext cx="1228090" cy="929640"/>
          </a:xfrm>
          <a:prstGeom prst="rect">
            <a:avLst/>
          </a:prstGeom>
        </p:spPr>
      </p:pic>
      <p:pic>
        <p:nvPicPr>
          <p:cNvPr id="12" name="Изображение 11" descr="1979599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81150" y="2105025"/>
            <a:ext cx="1217295" cy="1524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-0.04 C 0.081 -0.049 0.102 -0.054 0.124 -0.054 C 0.149 -0.054 0.169 -0.049 0.183 -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Изображение 14" descr="Пупсень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210820" y="990600"/>
            <a:ext cx="2376805" cy="328168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87625" y="5227955"/>
            <a:ext cx="6680835" cy="1093470"/>
          </a:xfrm>
        </p:spPr>
        <p:txBody>
          <a:bodyPr/>
          <a:p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Рак Чикибряк подари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 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водорос</a:t>
            </a:r>
            <a:r>
              <a:rPr lang="ru-RU" altLang="en-US" sz="3200" b="0" u="sng">
                <a:solidFill>
                  <a:srgbClr val="FF0000"/>
                </a:solidFill>
                <a:latin typeface="Georgia" panose="02040502050405020303" charset="0"/>
              </a:rPr>
              <a:t>л</a:t>
            </a:r>
            <a:r>
              <a:rPr lang="ru-RU" altLang="en-US" sz="3200" b="0">
                <a:solidFill>
                  <a:schemeClr val="tx1"/>
                </a:solidFill>
                <a:latin typeface="Georgia" panose="02040502050405020303" charset="0"/>
              </a:rPr>
              <a:t>и</a:t>
            </a:r>
            <a:endParaRPr lang="ru-RU" altLang="en-US" sz="3200" b="0">
              <a:solidFill>
                <a:schemeClr val="tx1"/>
              </a:solidFill>
              <a:latin typeface="Georgia" panose="02040502050405020303" charset="0"/>
            </a:endParaRPr>
          </a:p>
        </p:txBody>
      </p:sp>
      <p:pic>
        <p:nvPicPr>
          <p:cNvPr id="14" name="Изображение 13" descr="imgpreview (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465" y="4356100"/>
            <a:ext cx="1572260" cy="1572260"/>
          </a:xfrm>
          <a:prstGeom prst="rect">
            <a:avLst/>
          </a:prstGeom>
        </p:spPr>
      </p:pic>
      <p:pic>
        <p:nvPicPr>
          <p:cNvPr id="8" name="Изображение 7" descr="ARound_Table_with_Tableclot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0230" y="3629660"/>
            <a:ext cx="3368675" cy="2105660"/>
          </a:xfrm>
          <a:prstGeom prst="rect">
            <a:avLst/>
          </a:prstGeom>
        </p:spPr>
      </p:pic>
      <p:pic>
        <p:nvPicPr>
          <p:cNvPr id="7" name="Изображение 6" descr="1460817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05" y="3629660"/>
            <a:ext cx="614680" cy="614680"/>
          </a:xfrm>
          <a:prstGeom prst="rect">
            <a:avLst/>
          </a:prstGeom>
        </p:spPr>
      </p:pic>
      <p:pic>
        <p:nvPicPr>
          <p:cNvPr id="11" name="Изображение 10" descr="177069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860000">
            <a:off x="509270" y="4013200"/>
            <a:ext cx="434975" cy="434975"/>
          </a:xfrm>
          <a:prstGeom prst="rect">
            <a:avLst/>
          </a:prstGeom>
        </p:spPr>
      </p:pic>
      <p:pic>
        <p:nvPicPr>
          <p:cNvPr id="16" name="Изображение 15" descr="0_64dc2_fb2f066d_L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80000">
            <a:off x="853440" y="3903345"/>
            <a:ext cx="353695" cy="436245"/>
          </a:xfrm>
          <a:prstGeom prst="rect">
            <a:avLst/>
          </a:prstGeom>
        </p:spPr>
      </p:pic>
      <p:pic>
        <p:nvPicPr>
          <p:cNvPr id="13" name="Изображение 12" descr="5a763d340435d512e80c4b20778a77c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560000">
            <a:off x="1126490" y="3700780"/>
            <a:ext cx="1121410" cy="842010"/>
          </a:xfrm>
          <a:prstGeom prst="rect">
            <a:avLst/>
          </a:prstGeom>
        </p:spPr>
      </p:pic>
      <p:pic>
        <p:nvPicPr>
          <p:cNvPr id="5" name="Замещающее содержимое 4" descr="19795995"/>
          <p:cNvPicPr>
            <a:picLocks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635635" y="5242560"/>
            <a:ext cx="1136650" cy="1423670"/>
          </a:xfrm>
          <a:prstGeom prst="rect">
            <a:avLst/>
          </a:prstGeom>
        </p:spPr>
      </p:pic>
      <p:pic>
        <p:nvPicPr>
          <p:cNvPr id="10" name="Изображение 9" descr="0_8bea6_ed33ce72_M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4590" y="1263650"/>
            <a:ext cx="3809365" cy="3402965"/>
          </a:xfrm>
          <a:prstGeom prst="rect">
            <a:avLst/>
          </a:prstGeom>
        </p:spPr>
      </p:pic>
      <p:pic>
        <p:nvPicPr>
          <p:cNvPr id="2" name="Замещающее содержимое 1" descr="137248541_5125155thumb__Copy"/>
          <p:cNvPicPr>
            <a:picLocks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 rot="20940000">
            <a:off x="5093970" y="288290"/>
            <a:ext cx="882015" cy="4036695"/>
          </a:xfrm>
          <a:prstGeom prst="rect">
            <a:avLst/>
          </a:prstGeom>
        </p:spPr>
      </p:pic>
      <p:pic>
        <p:nvPicPr>
          <p:cNvPr id="4" name="Изображение 3" descr="0_12ddf0_c8276235_ori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340000">
            <a:off x="4932045" y="1863090"/>
            <a:ext cx="1553845" cy="2204085"/>
          </a:xfrm>
          <a:prstGeom prst="rect">
            <a:avLst/>
          </a:prstGeom>
        </p:spPr>
      </p:pic>
      <p:pic>
        <p:nvPicPr>
          <p:cNvPr id="12" name="Изображение 11" descr="luntik0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2587625" y="1196975"/>
            <a:ext cx="2658110" cy="315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0530A67PPBG">
  <a:themeElements>
    <a:clrScheme name="自定义 23">
      <a:dk1>
        <a:srgbClr val="47494B"/>
      </a:dk1>
      <a:lt1>
        <a:srgbClr val="FFFFFF"/>
      </a:lt1>
      <a:dk2>
        <a:srgbClr val="454749"/>
      </a:dk2>
      <a:lt2>
        <a:srgbClr val="EAF5FC"/>
      </a:lt2>
      <a:accent1>
        <a:srgbClr val="659442"/>
      </a:accent1>
      <a:accent2>
        <a:srgbClr val="BEBE56"/>
      </a:accent2>
      <a:accent3>
        <a:srgbClr val="7AC35D"/>
      </a:accent3>
      <a:accent4>
        <a:srgbClr val="629F7E"/>
      </a:accent4>
      <a:accent5>
        <a:srgbClr val="9D9394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8">
      <a:majorFont>
        <a:latin typeface="Forte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000120140530A67PPBG">
  <a:themeElements>
    <a:clrScheme name="自定义 23">
      <a:dk1>
        <a:srgbClr val="47494B"/>
      </a:dk1>
      <a:lt1>
        <a:srgbClr val="FFFFFF"/>
      </a:lt1>
      <a:dk2>
        <a:srgbClr val="454749"/>
      </a:dk2>
      <a:lt2>
        <a:srgbClr val="EAF5FC"/>
      </a:lt2>
      <a:accent1>
        <a:srgbClr val="659442"/>
      </a:accent1>
      <a:accent2>
        <a:srgbClr val="BEBE56"/>
      </a:accent2>
      <a:accent3>
        <a:srgbClr val="7AC35D"/>
      </a:accent3>
      <a:accent4>
        <a:srgbClr val="629F7E"/>
      </a:accent4>
      <a:accent5>
        <a:srgbClr val="9D9394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8">
      <a:majorFont>
        <a:latin typeface="Forte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000120140530A67PPBG">
  <a:themeElements>
    <a:clrScheme name="自定义 23">
      <a:dk1>
        <a:srgbClr val="47494B"/>
      </a:dk1>
      <a:lt1>
        <a:srgbClr val="FFFFFF"/>
      </a:lt1>
      <a:dk2>
        <a:srgbClr val="454749"/>
      </a:dk2>
      <a:lt2>
        <a:srgbClr val="EAF5FC"/>
      </a:lt2>
      <a:accent1>
        <a:srgbClr val="659442"/>
      </a:accent1>
      <a:accent2>
        <a:srgbClr val="BEBE56"/>
      </a:accent2>
      <a:accent3>
        <a:srgbClr val="7AC35D"/>
      </a:accent3>
      <a:accent4>
        <a:srgbClr val="629F7E"/>
      </a:accent4>
      <a:accent5>
        <a:srgbClr val="9D9394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8">
      <a:majorFont>
        <a:latin typeface="Forte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A000120140530A67PPBG</Template>
  <TotalTime>0</TotalTime>
  <Words>382</Words>
  <Application>WPS Presentation</Application>
  <PresentationFormat>On-screen Show (4:3)</PresentationFormat>
  <Paragraphs>28</Paragraphs>
  <Slides>14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SimSun</vt:lpstr>
      <vt:lpstr>Wingdings</vt:lpstr>
      <vt:lpstr>Calibri</vt:lpstr>
      <vt:lpstr>幼圆</vt:lpstr>
      <vt:lpstr>Microsoft YaHei</vt:lpstr>
      <vt:lpstr>华文新魏</vt:lpstr>
      <vt:lpstr>Georgia</vt:lpstr>
      <vt:lpstr/>
      <vt:lpstr>Arial Unicode MS</vt:lpstr>
      <vt:lpstr>A000120140530A67PPBG</vt:lpstr>
      <vt:lpstr>1_A000120140530A67PPBG</vt:lpstr>
      <vt:lpstr>2_A000120140530A67PPBG</vt:lpstr>
      <vt:lpstr>Equation.KSEE3</vt:lpstr>
      <vt:lpstr>День рождения гусениц Вупсеня и Пупсеня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Жаба Клава подарила яблоки</vt:lpstr>
      <vt:lpstr>Рак Чикибряк подарил водоросли</vt:lpstr>
      <vt:lpstr>Баба Капа испекла блины и булочки</vt:lpstr>
      <vt:lpstr>Букашки подарили сливы</vt:lpstr>
      <vt:lpstr>Шнюк подарил колокольчик</vt:lpstr>
      <vt:lpstr>Муравьи подарили флажки</vt:lpstr>
      <vt:lpstr>С ДНЁМ РОЖДЕНИЯ!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fdsa</dc:title>
  <dc:creator>admin</dc:creator>
  <cp:lastModifiedBy>иии</cp:lastModifiedBy>
  <cp:revision>83</cp:revision>
  <dcterms:created xsi:type="dcterms:W3CDTF">2014-06-03T02:52:00Z</dcterms:created>
  <dcterms:modified xsi:type="dcterms:W3CDTF">2018-08-03T12:53:02Z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文件">
    <vt:lpwstr/>
  </property>
  <property fmtid="{D5CDD505-2E9C-101B-9397-08002B2CF9AE}" pid="3" name="标题">
    <vt:lpwstr>ВМЙ«ЦІОп»·±Ј_A000120140530A67PPBG</vt:lpwstr>
  </property>
  <property fmtid="{D5CDD505-2E9C-101B-9397-08002B2CF9AE}" pid="4" name="关键字">
    <vt:lpwstr>ЗеРВМпФ° 4:3 ВМ ВМЙ« ЦІОп МпФ° »·±Ј Т¶ЧУ V1 </vt:lpwstr>
  </property>
  <property fmtid="{D5CDD505-2E9C-101B-9397-08002B2CF9AE}" pid="5" name="KSOProductBuildVer">
    <vt:lpwstr>1049-10.2.0.5978</vt:lpwstr>
  </property>
</Properties>
</file>