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200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5251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1674674"/>
            <a:ext cx="665457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«Доскажи словечко»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68233" y="5301208"/>
            <a:ext cx="311316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</a:p>
          <a:p>
            <a:pPr algn="ctr"/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algn="ctr"/>
            <a:r>
              <a:rPr lang="ru-RU" sz="2000" b="1" cap="all" spc="0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Мадоу</a:t>
            </a:r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cap="all" spc="0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црр</a:t>
            </a:r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д/с № 14</a:t>
            </a:r>
          </a:p>
          <a:p>
            <a:pPr algn="ctr"/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СОЛДАТЧЕНКОВА И.А.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642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" y="-25659"/>
            <a:ext cx="9252519" cy="688002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5" y="1844824"/>
            <a:ext cx="468052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Если на проталинке</a:t>
            </a:r>
          </a:p>
          <a:p>
            <a:pPr algn="ctr"/>
            <a:r>
              <a:rPr lang="ru-RU" sz="40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Встал подснежник маленький,</a:t>
            </a:r>
          </a:p>
          <a:p>
            <a:pPr algn="ctr"/>
            <a:r>
              <a:rPr lang="ru-RU" sz="40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Значит, к нам пришла она -</a:t>
            </a:r>
          </a:p>
          <a:p>
            <a:pPr algn="ctr"/>
            <a:r>
              <a:rPr lang="ru-RU" sz="40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Долгожданная *****.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10925" y="447055"/>
            <a:ext cx="218040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Весна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556575"/>
            <a:ext cx="3479857" cy="52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747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5251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717" y="1868924"/>
            <a:ext cx="49383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Только ласточки-касатки</a:t>
            </a:r>
          </a:p>
          <a:p>
            <a:pPr algn="ctr"/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Прилетят весенним днём,</a:t>
            </a:r>
          </a:p>
          <a:p>
            <a:pPr algn="ctr"/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Значит, помните, ребятки,</a:t>
            </a:r>
          </a:p>
          <a:p>
            <a:pPr algn="ctr"/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Скоро грянет первый ***</a:t>
            </a:r>
            <a:endParaRPr lang="ru-RU" sz="4000" b="1" i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4142" y="237517"/>
            <a:ext cx="207140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Гром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4163" y="1460977"/>
            <a:ext cx="3618356" cy="539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28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5251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7" y="1484784"/>
            <a:ext cx="394269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Если вдруг зажжется кряду</a:t>
            </a:r>
          </a:p>
          <a:p>
            <a:pPr algn="ctr"/>
            <a:r>
              <a:rPr lang="ru-RU" sz="40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Над простором пара радуг,</a:t>
            </a:r>
          </a:p>
          <a:p>
            <a:pPr algn="ctr"/>
            <a:r>
              <a:rPr lang="ru-RU" sz="40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Значит, через два-три дня</a:t>
            </a:r>
          </a:p>
          <a:p>
            <a:pPr algn="ctr"/>
            <a:r>
              <a:rPr lang="ru-RU" sz="40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Жди повторного *****.</a:t>
            </a:r>
            <a:endParaRPr lang="ru-RU" sz="4000" b="1" i="0" dirty="0">
              <a:solidFill>
                <a:schemeClr val="tx2"/>
              </a:solidFill>
              <a:effectLst/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3650" y="188640"/>
            <a:ext cx="218521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Дождь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395" y="1916831"/>
            <a:ext cx="3855124" cy="4962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419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5251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1484784"/>
            <a:ext cx="415871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Вот хорошая примета:</a:t>
            </a:r>
          </a:p>
          <a:p>
            <a:pPr algn="ctr"/>
            <a:r>
              <a:rPr lang="ru-RU" sz="36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Как туман насядет летом,</a:t>
            </a:r>
          </a:p>
          <a:p>
            <a:pPr algn="ctr"/>
            <a:r>
              <a:rPr lang="ru-RU" sz="36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Значит, срочно с туесками</a:t>
            </a:r>
          </a:p>
          <a:p>
            <a:pPr algn="ctr"/>
            <a:r>
              <a:rPr lang="ru-RU" sz="36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В лес идите за *******.</a:t>
            </a:r>
            <a:endParaRPr lang="ru-RU" sz="3600" b="1" i="0" dirty="0">
              <a:solidFill>
                <a:schemeClr val="tx2"/>
              </a:solidFill>
              <a:effectLst/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260648"/>
            <a:ext cx="211468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Грибы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608" y="2415696"/>
            <a:ext cx="3528392" cy="444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014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5251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1580076"/>
            <a:ext cx="407750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Если частые метели</a:t>
            </a:r>
          </a:p>
          <a:p>
            <a:pPr algn="ctr"/>
            <a:r>
              <a:rPr lang="ru-RU" sz="40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Вам зимою надоели,</a:t>
            </a:r>
          </a:p>
          <a:p>
            <a:pPr algn="ctr"/>
            <a:r>
              <a:rPr lang="ru-RU" sz="40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Это верная примета,</a:t>
            </a:r>
          </a:p>
          <a:p>
            <a:pPr algn="ctr"/>
            <a:r>
              <a:rPr lang="ru-RU" sz="40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Что дождливым будет ****.</a:t>
            </a:r>
            <a:endParaRPr lang="ru-RU" sz="4000" b="1" i="0" dirty="0">
              <a:solidFill>
                <a:schemeClr val="tx2"/>
              </a:solidFill>
              <a:effectLst/>
              <a:latin typeface="Monotype Corsiva" panose="03010101010201010101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1832" y="1590675"/>
            <a:ext cx="4230687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33173" y="188640"/>
            <a:ext cx="188865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6600" b="1" spc="50" dirty="0">
                <a:ln w="11430"/>
                <a:solidFill>
                  <a:srgbClr val="1F497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Лето</a:t>
            </a:r>
          </a:p>
        </p:txBody>
      </p:sp>
    </p:spTree>
    <p:extLst>
      <p:ext uri="{BB962C8B-B14F-4D97-AF65-F5344CB8AC3E}">
        <p14:creationId xmlns:p14="http://schemas.microsoft.com/office/powerpoint/2010/main" val="2790661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5251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908720"/>
            <a:ext cx="5955477" cy="540147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Спасибо </a:t>
            </a:r>
          </a:p>
          <a:p>
            <a:pPr algn="ctr"/>
            <a:r>
              <a:rPr lang="ru-RU" sz="11500" b="1" cap="none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за </a:t>
            </a:r>
          </a:p>
          <a:p>
            <a:pPr algn="ctr"/>
            <a:r>
              <a:rPr lang="ru-RU" sz="11500" b="1" cap="none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0392782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112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Артур Юрьевич</cp:lastModifiedBy>
  <cp:revision>10</cp:revision>
  <dcterms:created xsi:type="dcterms:W3CDTF">2016-02-07T12:25:42Z</dcterms:created>
  <dcterms:modified xsi:type="dcterms:W3CDTF">2018-08-03T15:50:26Z</dcterms:modified>
</cp:coreProperties>
</file>