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2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20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60446" y="1988840"/>
            <a:ext cx="73673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>
                <a:ln w="11430"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«Флаг России»</a:t>
            </a:r>
            <a:endParaRPr lang="ru-RU" sz="8800" b="1" cap="none" spc="0" dirty="0">
              <a:ln w="11430">
                <a:solidFill>
                  <a:srgbClr val="FFC000"/>
                </a:solidFill>
              </a:ln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5157192"/>
            <a:ext cx="308937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>
                <a:ln w="11430"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Автор:</a:t>
            </a:r>
          </a:p>
          <a:p>
            <a:pPr algn="ctr"/>
            <a:r>
              <a:rPr lang="ru-RU" sz="2400" b="1" dirty="0">
                <a:ln w="11430"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Воспитатель </a:t>
            </a:r>
          </a:p>
          <a:p>
            <a:pPr algn="ctr"/>
            <a:r>
              <a:rPr lang="ru-RU" sz="2400" b="1" dirty="0">
                <a:ln w="11430"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МАДОУ ЦРР д/с № 14</a:t>
            </a:r>
          </a:p>
          <a:p>
            <a:pPr algn="ctr"/>
            <a:r>
              <a:rPr lang="ru-RU" sz="2400" b="1" cap="none" spc="0" dirty="0" err="1">
                <a:ln w="11430"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Солдатченкова</a:t>
            </a:r>
            <a:r>
              <a:rPr lang="ru-RU" sz="2400" b="1" cap="none" spc="0" dirty="0">
                <a:ln w="11430"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И.А.</a:t>
            </a:r>
          </a:p>
        </p:txBody>
      </p:sp>
    </p:spTree>
    <p:extLst>
      <p:ext uri="{BB962C8B-B14F-4D97-AF65-F5344CB8AC3E}">
        <p14:creationId xmlns:p14="http://schemas.microsoft.com/office/powerpoint/2010/main" val="898849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56" y="0"/>
            <a:ext cx="911304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63888" y="1124744"/>
            <a:ext cx="4572000" cy="338554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</a:pPr>
            <a:r>
              <a:rPr lang="ru-RU" sz="2000" kern="0" dirty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С петровских времен известен точный порядок полос на флаге – белая, синяя, красная.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</a:pPr>
            <a:endParaRPr lang="ru-RU" sz="2000" kern="0" dirty="0">
              <a:ln>
                <a:solidFill>
                  <a:srgbClr val="FFC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</a:pPr>
            <a:r>
              <a:rPr lang="ru-RU" sz="2000" kern="0" dirty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	В конце </a:t>
            </a:r>
            <a:r>
              <a:rPr lang="en-US" sz="2000" kern="0" dirty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XVII</a:t>
            </a:r>
            <a:r>
              <a:rPr lang="ru-RU" sz="2000" kern="0" dirty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-начале </a:t>
            </a:r>
            <a:r>
              <a:rPr lang="en-US" sz="2000" kern="0" dirty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XVIII</a:t>
            </a:r>
            <a:r>
              <a:rPr lang="ru-RU" sz="2000" kern="0" dirty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в.  не менее 10 лет бело-сине-красный флаг был боевым флагом России как на суше, так и на море.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</a:pPr>
            <a:endParaRPr lang="ru-RU" sz="2000" kern="0" dirty="0">
              <a:ln>
                <a:solidFill>
                  <a:srgbClr val="FFC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</a:pPr>
            <a:r>
              <a:rPr lang="ru-RU" sz="2000" kern="0" dirty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	С 1705 года эти цвета перешли на торговый флот.</a:t>
            </a:r>
          </a:p>
        </p:txBody>
      </p:sp>
    </p:spTree>
    <p:extLst>
      <p:ext uri="{BB962C8B-B14F-4D97-AF65-F5344CB8AC3E}">
        <p14:creationId xmlns:p14="http://schemas.microsoft.com/office/powerpoint/2010/main" val="366436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56" y="0"/>
            <a:ext cx="911304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23320" y="777618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Символика цветов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437112"/>
            <a:ext cx="7278417" cy="213017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23320" y="2305616"/>
            <a:ext cx="5886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</a:pPr>
            <a:r>
              <a:rPr lang="ru-RU" sz="28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Белый цвет символизировал мир, чистоту, правду, благородство, невинность.</a:t>
            </a:r>
          </a:p>
        </p:txBody>
      </p:sp>
    </p:spTree>
    <p:extLst>
      <p:ext uri="{BB962C8B-B14F-4D97-AF65-F5344CB8AC3E}">
        <p14:creationId xmlns:p14="http://schemas.microsoft.com/office/powerpoint/2010/main" val="322157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56" y="0"/>
            <a:ext cx="911304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23320" y="777618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Символика цветов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437112"/>
            <a:ext cx="7278417" cy="213017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75856" y="2262525"/>
            <a:ext cx="6000529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</a:pPr>
            <a:r>
              <a:rPr lang="ru-RU" sz="28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Синий цвет – символ неба, целомудрия, верности, духовности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</a:pPr>
            <a:r>
              <a:rPr lang="ru-RU" sz="28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Он считался цветом Богородицы.</a:t>
            </a:r>
          </a:p>
        </p:txBody>
      </p:sp>
    </p:spTree>
    <p:extLst>
      <p:ext uri="{BB962C8B-B14F-4D97-AF65-F5344CB8AC3E}">
        <p14:creationId xmlns:p14="http://schemas.microsoft.com/office/powerpoint/2010/main" val="2066817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56" y="0"/>
            <a:ext cx="911304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23320" y="777618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Символика цветов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437112"/>
            <a:ext cx="7278417" cy="213017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75856" y="1874728"/>
            <a:ext cx="61024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</a:pPr>
            <a:r>
              <a:rPr lang="ru-RU" sz="28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Красный цвет символизировал отвагу, войну, защиту веры и бедных людей, героизм, великодушие, кровь, самопожертвование, огонь.</a:t>
            </a:r>
          </a:p>
        </p:txBody>
      </p:sp>
    </p:spTree>
    <p:extLst>
      <p:ext uri="{BB962C8B-B14F-4D97-AF65-F5344CB8AC3E}">
        <p14:creationId xmlns:p14="http://schemas.microsoft.com/office/powerpoint/2010/main" val="1955361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56" y="0"/>
            <a:ext cx="911304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97560" y="30585"/>
            <a:ext cx="6246440" cy="2234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</a:pPr>
            <a:r>
              <a:rPr lang="ru-RU" sz="24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Во времена правления Александра </a:t>
            </a:r>
            <a:r>
              <a:rPr lang="en-US" sz="24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III</a:t>
            </a:r>
            <a:r>
              <a:rPr lang="ru-RU" sz="24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бело-сине-красный флаг становиться государственным.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</a:pPr>
            <a:r>
              <a:rPr lang="ru-RU" sz="24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  Цвета объяснялись титулом императора – «всея Великая, и </a:t>
            </a:r>
            <a:r>
              <a:rPr lang="ru-RU" sz="2400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Белыя</a:t>
            </a:r>
            <a:r>
              <a:rPr lang="ru-RU" sz="24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, и </a:t>
            </a:r>
            <a:r>
              <a:rPr lang="ru-RU" sz="2400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Малыя</a:t>
            </a:r>
            <a:r>
              <a:rPr lang="ru-RU" sz="24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России».(красный – великороссы, синий – малороссы, белый – белорусы)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2265043"/>
            <a:ext cx="59766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</a:pPr>
            <a:r>
              <a:rPr lang="ru-RU" sz="24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 годы </a:t>
            </a:r>
            <a:r>
              <a:rPr lang="en-US" sz="24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I</a:t>
            </a:r>
            <a:r>
              <a:rPr lang="ru-RU" sz="24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Мировой войны появился новый вариант российского флага – петровский </a:t>
            </a:r>
            <a:r>
              <a:rPr lang="ru-RU" sz="2400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триколор</a:t>
            </a:r>
            <a:r>
              <a:rPr lang="ru-RU" sz="24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с черно-желтым императорским штандартом               в верхней левой части флага.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4022209"/>
            <a:ext cx="6552728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</a:pPr>
            <a:r>
              <a:rPr lang="ru-RU" sz="24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 настоящее время </a:t>
            </a:r>
            <a:r>
              <a:rPr lang="ru-RU" sz="2400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триколор</a:t>
            </a:r>
            <a:r>
              <a:rPr lang="ru-RU" sz="24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является государственным символом России.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</a:pPr>
            <a:r>
              <a:rPr lang="ru-RU" sz="24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  В 1989 году его подняли митингующие  в Москве и Ленинграде.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</a:pPr>
            <a:r>
              <a:rPr lang="ru-RU" sz="24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  Затем он появился в событиях 1991 года</a:t>
            </a:r>
          </a:p>
        </p:txBody>
      </p:sp>
    </p:spTree>
    <p:extLst>
      <p:ext uri="{BB962C8B-B14F-4D97-AF65-F5344CB8AC3E}">
        <p14:creationId xmlns:p14="http://schemas.microsoft.com/office/powerpoint/2010/main" val="412582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184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Tahoma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Артур Юрьевич</cp:lastModifiedBy>
  <cp:revision>5</cp:revision>
  <dcterms:created xsi:type="dcterms:W3CDTF">2016-06-18T08:32:42Z</dcterms:created>
  <dcterms:modified xsi:type="dcterms:W3CDTF">2018-08-03T16:35:56Z</dcterms:modified>
</cp:coreProperties>
</file>