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8" r:id="rId13"/>
  </p:sldIdLst>
  <p:sldSz cx="9144000" cy="6858000" type="screen4x3"/>
  <p:notesSz cx="6858000" cy="9144000"/>
  <p:embeddedFontLst>
    <p:embeddedFont>
      <p:font typeface="Comic Sans MS" pitchFamily="66" charset="0"/>
      <p:regular r:id="rId14"/>
      <p:bold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F22CB74A-2494-4090-BCF1-91B38BB33065}" type="presOf" srcId="{614B6B81-045A-487F-B6CC-C58E7251D349}" destId="{9E9061A6-8229-4C6B-B725-12C82A0C8172}" srcOrd="0" destOrd="0" presId="urn:microsoft.com/office/officeart/2005/8/layout/pyramid2"/>
    <dgm:cxn modelId="{FF874F71-28E7-4367-BF22-DFB15DF5D099}" type="presOf" srcId="{0846366B-C013-4045-9055-1375FF12905E}" destId="{F11E53FF-DE1C-45EA-B732-45E149209CF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2B4C93F7-3261-4877-9215-2A48407ADD50}" type="presOf" srcId="{BB276D26-10FE-42A8-B639-1E49B604136B}" destId="{CA4DDF7D-8289-4D37-843A-472077A84D94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CCEB42DF-C869-47BC-BEA2-0CD237411EB1}" type="presOf" srcId="{DC8A447C-4FDB-49AF-9CEF-F945DE823FD8}" destId="{82FBD14F-1BC0-4CCE-9E2C-5EF756FD640F}" srcOrd="0" destOrd="0" presId="urn:microsoft.com/office/officeart/2005/8/layout/pyramid2"/>
    <dgm:cxn modelId="{88336827-8DB0-4AFF-87BB-A29FE8EF0309}" type="presOf" srcId="{269F4270-A40F-4429-9A0E-04280E644AD6}" destId="{C13F9D94-070C-4B1C-9764-452E81C745B5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088E35B6-DE35-43E7-A701-2CD1DBDC9B8A}" type="presOf" srcId="{9FCC4AC5-A9D5-4C50-89AF-46F9221948B9}" destId="{7FA3B761-428F-4C1A-8767-F2092A79A864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40D293FC-DCB6-4AA0-AFE8-CEC3D0537665}" type="presOf" srcId="{A316CA99-DD04-49B1-BBB2-8D6314FD7E85}" destId="{CE5FCBBB-4E91-4921-BE54-FC924762623B}" srcOrd="0" destOrd="0" presId="urn:microsoft.com/office/officeart/2005/8/layout/pyramid2"/>
    <dgm:cxn modelId="{4F91E3D4-1701-4D77-835F-F3D799973D5A}" type="presOf" srcId="{B6176BC1-F938-4DBC-8C3D-3E9E4082176C}" destId="{130278D8-D02B-491F-BD09-FEA85F98515B}" srcOrd="0" destOrd="0" presId="urn:microsoft.com/office/officeart/2005/8/layout/pyramid2"/>
    <dgm:cxn modelId="{3FEC92CC-EF8A-430A-8E30-8B7E5C72E070}" type="presOf" srcId="{CD4B56EF-3700-4239-8D5A-66F7E6ABF5FB}" destId="{FDDA8654-82A3-4C5B-A467-F5B52D2B1F06}" srcOrd="0" destOrd="0" presId="urn:microsoft.com/office/officeart/2005/8/layout/pyramid2"/>
    <dgm:cxn modelId="{163113BE-C58C-4760-832D-2E97FEA0D235}" type="presOf" srcId="{67C9D327-E5A2-42F8-B459-861228ABAEDA}" destId="{F9B2A56D-B0CC-444F-B9BC-7A5FAA94FEEE}" srcOrd="0" destOrd="0" presId="urn:microsoft.com/office/officeart/2005/8/layout/pyramid2"/>
    <dgm:cxn modelId="{A26DAE39-E4B6-49C3-B10C-FE052178555C}" type="presParOf" srcId="{F9B2A56D-B0CC-444F-B9BC-7A5FAA94FEEE}" destId="{CBF10EBD-4805-49DD-BE42-652125DF37D4}" srcOrd="0" destOrd="0" presId="urn:microsoft.com/office/officeart/2005/8/layout/pyramid2"/>
    <dgm:cxn modelId="{1BA4835A-CE2C-4CE1-A149-D4BD409001F0}" type="presParOf" srcId="{F9B2A56D-B0CC-444F-B9BC-7A5FAA94FEEE}" destId="{16CAA9C1-8B73-4F3E-8425-FC738F711193}" srcOrd="1" destOrd="0" presId="urn:microsoft.com/office/officeart/2005/8/layout/pyramid2"/>
    <dgm:cxn modelId="{C9875CF3-F60F-4FA3-8469-271D01629477}" type="presParOf" srcId="{16CAA9C1-8B73-4F3E-8425-FC738F711193}" destId="{9E9061A6-8229-4C6B-B725-12C82A0C8172}" srcOrd="0" destOrd="0" presId="urn:microsoft.com/office/officeart/2005/8/layout/pyramid2"/>
    <dgm:cxn modelId="{5BEBA40C-3C07-41E6-8B23-7FA94BF31B8E}" type="presParOf" srcId="{16CAA9C1-8B73-4F3E-8425-FC738F711193}" destId="{6F81CD5C-CEE1-41A2-ABD3-D55B78AA0DCF}" srcOrd="1" destOrd="0" presId="urn:microsoft.com/office/officeart/2005/8/layout/pyramid2"/>
    <dgm:cxn modelId="{B7AF8F5A-29C9-4E65-86B3-640AB251B8D4}" type="presParOf" srcId="{16CAA9C1-8B73-4F3E-8425-FC738F711193}" destId="{CE5FCBBB-4E91-4921-BE54-FC924762623B}" srcOrd="2" destOrd="0" presId="urn:microsoft.com/office/officeart/2005/8/layout/pyramid2"/>
    <dgm:cxn modelId="{44A49450-BE7A-4D94-9E1B-B83F51E47449}" type="presParOf" srcId="{16CAA9C1-8B73-4F3E-8425-FC738F711193}" destId="{A4B24A01-38C5-43FB-AE5C-AC15EE411525}" srcOrd="3" destOrd="0" presId="urn:microsoft.com/office/officeart/2005/8/layout/pyramid2"/>
    <dgm:cxn modelId="{BED22057-FCE0-4F29-9007-9EC3EB96F783}" type="presParOf" srcId="{16CAA9C1-8B73-4F3E-8425-FC738F711193}" destId="{130278D8-D02B-491F-BD09-FEA85F98515B}" srcOrd="4" destOrd="0" presId="urn:microsoft.com/office/officeart/2005/8/layout/pyramid2"/>
    <dgm:cxn modelId="{3601FAE7-68BB-4B7D-AC66-BA66219AABEB}" type="presParOf" srcId="{16CAA9C1-8B73-4F3E-8425-FC738F711193}" destId="{01AFD58B-07B6-4E87-9CE9-9882CE1F0EFD}" srcOrd="5" destOrd="0" presId="urn:microsoft.com/office/officeart/2005/8/layout/pyramid2"/>
    <dgm:cxn modelId="{AF913367-5551-4581-BC7F-EBBFC0A676FB}" type="presParOf" srcId="{16CAA9C1-8B73-4F3E-8425-FC738F711193}" destId="{C13F9D94-070C-4B1C-9764-452E81C745B5}" srcOrd="6" destOrd="0" presId="urn:microsoft.com/office/officeart/2005/8/layout/pyramid2"/>
    <dgm:cxn modelId="{90FAAB57-6DA4-47EA-BE8E-E977869F9271}" type="presParOf" srcId="{16CAA9C1-8B73-4F3E-8425-FC738F711193}" destId="{9777E0EB-B849-404D-9181-2CC71EDD7400}" srcOrd="7" destOrd="0" presId="urn:microsoft.com/office/officeart/2005/8/layout/pyramid2"/>
    <dgm:cxn modelId="{B053BDBC-6318-4268-8182-BA57B8DF1662}" type="presParOf" srcId="{16CAA9C1-8B73-4F3E-8425-FC738F711193}" destId="{82FBD14F-1BC0-4CCE-9E2C-5EF756FD640F}" srcOrd="8" destOrd="0" presId="urn:microsoft.com/office/officeart/2005/8/layout/pyramid2"/>
    <dgm:cxn modelId="{DC12C8E1-6993-4E3A-B3B1-24E1164C3F40}" type="presParOf" srcId="{16CAA9C1-8B73-4F3E-8425-FC738F711193}" destId="{04C58FF2-2069-4E85-BC83-66DFB2C40B81}" srcOrd="9" destOrd="0" presId="urn:microsoft.com/office/officeart/2005/8/layout/pyramid2"/>
    <dgm:cxn modelId="{040D33DD-325B-4E34-A6D7-95A02D27872E}" type="presParOf" srcId="{16CAA9C1-8B73-4F3E-8425-FC738F711193}" destId="{FDDA8654-82A3-4C5B-A467-F5B52D2B1F06}" srcOrd="10" destOrd="0" presId="urn:microsoft.com/office/officeart/2005/8/layout/pyramid2"/>
    <dgm:cxn modelId="{C1EF33B7-6908-4CCC-B2B8-BD72CAB7BA0E}" type="presParOf" srcId="{16CAA9C1-8B73-4F3E-8425-FC738F711193}" destId="{3A76949B-67B9-41BE-A369-07C72E0E9B52}" srcOrd="11" destOrd="0" presId="urn:microsoft.com/office/officeart/2005/8/layout/pyramid2"/>
    <dgm:cxn modelId="{4F4C56B4-703D-4937-9F02-9F8BA4A429D8}" type="presParOf" srcId="{16CAA9C1-8B73-4F3E-8425-FC738F711193}" destId="{CA4DDF7D-8289-4D37-843A-472077A84D94}" srcOrd="12" destOrd="0" presId="urn:microsoft.com/office/officeart/2005/8/layout/pyramid2"/>
    <dgm:cxn modelId="{3A15F4A0-D918-40B3-BE3F-BB6D151E0FCF}" type="presParOf" srcId="{16CAA9C1-8B73-4F3E-8425-FC738F711193}" destId="{1C0959E7-3961-4B4E-9394-31D46D1DC753}" srcOrd="13" destOrd="0" presId="urn:microsoft.com/office/officeart/2005/8/layout/pyramid2"/>
    <dgm:cxn modelId="{8FF80266-B8A5-4FC2-AF21-3DFD06DB9510}" type="presParOf" srcId="{16CAA9C1-8B73-4F3E-8425-FC738F711193}" destId="{7FA3B761-428F-4C1A-8767-F2092A79A864}" srcOrd="14" destOrd="0" presId="urn:microsoft.com/office/officeart/2005/8/layout/pyramid2"/>
    <dgm:cxn modelId="{ED93558A-4986-48CD-87FC-BC4D959CC792}" type="presParOf" srcId="{16CAA9C1-8B73-4F3E-8425-FC738F711193}" destId="{BA11E80E-D0D7-417E-9140-ECB2078577A5}" srcOrd="15" destOrd="0" presId="urn:microsoft.com/office/officeart/2005/8/layout/pyramid2"/>
    <dgm:cxn modelId="{152FC619-15DD-4B1B-B508-52AB70DEB6AC}" type="presParOf" srcId="{16CAA9C1-8B73-4F3E-8425-FC738F711193}" destId="{F11E53FF-DE1C-45EA-B732-45E149209CFF}" srcOrd="16" destOrd="0" presId="urn:microsoft.com/office/officeart/2005/8/layout/pyramid2"/>
    <dgm:cxn modelId="{B9A622CB-40C3-4C27-AE64-8242FA1990A3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03B42213-50AB-4973-BE73-F4846F934D7D}" type="presOf" srcId="{BB276D26-10FE-42A8-B639-1E49B604136B}" destId="{CA4DDF7D-8289-4D37-843A-472077A84D9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1580629B-2D45-4922-996F-796B227DE2FF}" type="presOf" srcId="{0846366B-C013-4045-9055-1375FF12905E}" destId="{F11E53FF-DE1C-45EA-B732-45E149209CFF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141145EB-DD9D-4A47-8C0B-EB41C13E03FE}" type="presOf" srcId="{614B6B81-045A-487F-B6CC-C58E7251D349}" destId="{9E9061A6-8229-4C6B-B725-12C82A0C8172}" srcOrd="0" destOrd="0" presId="urn:microsoft.com/office/officeart/2005/8/layout/pyramid2"/>
    <dgm:cxn modelId="{948EE78A-D1AB-4E8A-B5FC-93E0F5946010}" type="presOf" srcId="{CD4B56EF-3700-4239-8D5A-66F7E6ABF5FB}" destId="{FDDA8654-82A3-4C5B-A467-F5B52D2B1F06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C03BB402-1734-4FD3-8977-0449939779E6}" type="presOf" srcId="{9FCC4AC5-A9D5-4C50-89AF-46F9221948B9}" destId="{7FA3B761-428F-4C1A-8767-F2092A79A86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06958885-D36E-4569-9157-C0D0CECAB571}" type="presOf" srcId="{B6176BC1-F938-4DBC-8C3D-3E9E4082176C}" destId="{130278D8-D02B-491F-BD09-FEA85F98515B}" srcOrd="0" destOrd="0" presId="urn:microsoft.com/office/officeart/2005/8/layout/pyramid2"/>
    <dgm:cxn modelId="{2D646F7D-D41F-4259-A46C-10014E331E6F}" type="presOf" srcId="{DC8A447C-4FDB-49AF-9CEF-F945DE823FD8}" destId="{82FBD14F-1BC0-4CCE-9E2C-5EF756FD640F}" srcOrd="0" destOrd="0" presId="urn:microsoft.com/office/officeart/2005/8/layout/pyramid2"/>
    <dgm:cxn modelId="{0F999EC5-D53C-4B0C-80B5-069DA0945C9B}" type="presOf" srcId="{269F4270-A40F-4429-9A0E-04280E644AD6}" destId="{C13F9D94-070C-4B1C-9764-452E81C745B5}" srcOrd="0" destOrd="0" presId="urn:microsoft.com/office/officeart/2005/8/layout/pyramid2"/>
    <dgm:cxn modelId="{352EB629-89A3-4427-B21B-653740BE1C19}" type="presOf" srcId="{A316CA99-DD04-49B1-BBB2-8D6314FD7E85}" destId="{CE5FCBBB-4E91-4921-BE54-FC924762623B}" srcOrd="0" destOrd="0" presId="urn:microsoft.com/office/officeart/2005/8/layout/pyramid2"/>
    <dgm:cxn modelId="{7BC9CB18-FC01-4E40-B3D2-1466325388E4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2B8C804A-7236-438B-A49D-3E0F0A024377}" type="presParOf" srcId="{F9B2A56D-B0CC-444F-B9BC-7A5FAA94FEEE}" destId="{CBF10EBD-4805-49DD-BE42-652125DF37D4}" srcOrd="0" destOrd="0" presId="urn:microsoft.com/office/officeart/2005/8/layout/pyramid2"/>
    <dgm:cxn modelId="{BB8F44B7-E6F6-4EAF-A4A3-AB591049FBEF}" type="presParOf" srcId="{F9B2A56D-B0CC-444F-B9BC-7A5FAA94FEEE}" destId="{16CAA9C1-8B73-4F3E-8425-FC738F711193}" srcOrd="1" destOrd="0" presId="urn:microsoft.com/office/officeart/2005/8/layout/pyramid2"/>
    <dgm:cxn modelId="{3BE7A7B5-E1C8-479E-B8C3-6CAC5E2BF91B}" type="presParOf" srcId="{16CAA9C1-8B73-4F3E-8425-FC738F711193}" destId="{9E9061A6-8229-4C6B-B725-12C82A0C8172}" srcOrd="0" destOrd="0" presId="urn:microsoft.com/office/officeart/2005/8/layout/pyramid2"/>
    <dgm:cxn modelId="{93ABBCA5-3C64-4CCA-9A4B-EC8852461A1E}" type="presParOf" srcId="{16CAA9C1-8B73-4F3E-8425-FC738F711193}" destId="{6F81CD5C-CEE1-41A2-ABD3-D55B78AA0DCF}" srcOrd="1" destOrd="0" presId="urn:microsoft.com/office/officeart/2005/8/layout/pyramid2"/>
    <dgm:cxn modelId="{0112FB1B-3439-4849-A7D0-4AF551ADA5E8}" type="presParOf" srcId="{16CAA9C1-8B73-4F3E-8425-FC738F711193}" destId="{CE5FCBBB-4E91-4921-BE54-FC924762623B}" srcOrd="2" destOrd="0" presId="urn:microsoft.com/office/officeart/2005/8/layout/pyramid2"/>
    <dgm:cxn modelId="{191B8F09-0710-422E-9832-0D971D749CBA}" type="presParOf" srcId="{16CAA9C1-8B73-4F3E-8425-FC738F711193}" destId="{A4B24A01-38C5-43FB-AE5C-AC15EE411525}" srcOrd="3" destOrd="0" presId="urn:microsoft.com/office/officeart/2005/8/layout/pyramid2"/>
    <dgm:cxn modelId="{8E5C5EFE-3930-4BC8-98A7-BA62DECCDECF}" type="presParOf" srcId="{16CAA9C1-8B73-4F3E-8425-FC738F711193}" destId="{130278D8-D02B-491F-BD09-FEA85F98515B}" srcOrd="4" destOrd="0" presId="urn:microsoft.com/office/officeart/2005/8/layout/pyramid2"/>
    <dgm:cxn modelId="{350B7A1D-6D1E-47AB-B787-81C8840F8C60}" type="presParOf" srcId="{16CAA9C1-8B73-4F3E-8425-FC738F711193}" destId="{01AFD58B-07B6-4E87-9CE9-9882CE1F0EFD}" srcOrd="5" destOrd="0" presId="urn:microsoft.com/office/officeart/2005/8/layout/pyramid2"/>
    <dgm:cxn modelId="{7EC01187-096F-4871-8D82-586CA045033E}" type="presParOf" srcId="{16CAA9C1-8B73-4F3E-8425-FC738F711193}" destId="{C13F9D94-070C-4B1C-9764-452E81C745B5}" srcOrd="6" destOrd="0" presId="urn:microsoft.com/office/officeart/2005/8/layout/pyramid2"/>
    <dgm:cxn modelId="{3546B25B-AE88-4488-B3AA-8FE2F564D070}" type="presParOf" srcId="{16CAA9C1-8B73-4F3E-8425-FC738F711193}" destId="{9777E0EB-B849-404D-9181-2CC71EDD7400}" srcOrd="7" destOrd="0" presId="urn:microsoft.com/office/officeart/2005/8/layout/pyramid2"/>
    <dgm:cxn modelId="{3AB0C621-BDFC-4A6C-8103-B8E90E78DB57}" type="presParOf" srcId="{16CAA9C1-8B73-4F3E-8425-FC738F711193}" destId="{82FBD14F-1BC0-4CCE-9E2C-5EF756FD640F}" srcOrd="8" destOrd="0" presId="urn:microsoft.com/office/officeart/2005/8/layout/pyramid2"/>
    <dgm:cxn modelId="{E825511F-4F82-46CC-A51B-AAEF05C1E29A}" type="presParOf" srcId="{16CAA9C1-8B73-4F3E-8425-FC738F711193}" destId="{04C58FF2-2069-4E85-BC83-66DFB2C40B81}" srcOrd="9" destOrd="0" presId="urn:microsoft.com/office/officeart/2005/8/layout/pyramid2"/>
    <dgm:cxn modelId="{9D91CF91-1E88-488B-9AC5-0ED62F2B61D8}" type="presParOf" srcId="{16CAA9C1-8B73-4F3E-8425-FC738F711193}" destId="{FDDA8654-82A3-4C5B-A467-F5B52D2B1F06}" srcOrd="10" destOrd="0" presId="urn:microsoft.com/office/officeart/2005/8/layout/pyramid2"/>
    <dgm:cxn modelId="{8E41D2D7-D81A-4114-AC40-47BEE15C139A}" type="presParOf" srcId="{16CAA9C1-8B73-4F3E-8425-FC738F711193}" destId="{3A76949B-67B9-41BE-A369-07C72E0E9B52}" srcOrd="11" destOrd="0" presId="urn:microsoft.com/office/officeart/2005/8/layout/pyramid2"/>
    <dgm:cxn modelId="{2C08FD6B-5788-4A88-B15D-EB08B371714D}" type="presParOf" srcId="{16CAA9C1-8B73-4F3E-8425-FC738F711193}" destId="{CA4DDF7D-8289-4D37-843A-472077A84D94}" srcOrd="12" destOrd="0" presId="urn:microsoft.com/office/officeart/2005/8/layout/pyramid2"/>
    <dgm:cxn modelId="{F793C1F0-209D-4D0A-B23D-9CE1F4D437D5}" type="presParOf" srcId="{16CAA9C1-8B73-4F3E-8425-FC738F711193}" destId="{1C0959E7-3961-4B4E-9394-31D46D1DC753}" srcOrd="13" destOrd="0" presId="urn:microsoft.com/office/officeart/2005/8/layout/pyramid2"/>
    <dgm:cxn modelId="{E69F96E0-3B34-47D5-8BBD-E54637044E0D}" type="presParOf" srcId="{16CAA9C1-8B73-4F3E-8425-FC738F711193}" destId="{7FA3B761-428F-4C1A-8767-F2092A79A864}" srcOrd="14" destOrd="0" presId="urn:microsoft.com/office/officeart/2005/8/layout/pyramid2"/>
    <dgm:cxn modelId="{DB01A649-C294-4C80-AC98-5F318F1E7592}" type="presParOf" srcId="{16CAA9C1-8B73-4F3E-8425-FC738F711193}" destId="{BA11E80E-D0D7-417E-9140-ECB2078577A5}" srcOrd="15" destOrd="0" presId="urn:microsoft.com/office/officeart/2005/8/layout/pyramid2"/>
    <dgm:cxn modelId="{2300F20C-38E1-48F5-BF77-036551F1CF66}" type="presParOf" srcId="{16CAA9C1-8B73-4F3E-8425-FC738F711193}" destId="{F11E53FF-DE1C-45EA-B732-45E149209CFF}" srcOrd="16" destOrd="0" presId="urn:microsoft.com/office/officeart/2005/8/layout/pyramid2"/>
    <dgm:cxn modelId="{AA547743-C313-48D4-A55F-08387D0D391C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6984DD18-CA5A-4FA9-B6A4-23E8CC763C8E}" type="presOf" srcId="{B6176BC1-F938-4DBC-8C3D-3E9E4082176C}" destId="{130278D8-D02B-491F-BD09-FEA85F98515B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E99DA5C1-73F8-40BC-9E3C-D2B0D6813BD1}" type="presOf" srcId="{DC8A447C-4FDB-49AF-9CEF-F945DE823FD8}" destId="{82FBD14F-1BC0-4CCE-9E2C-5EF756FD640F}" srcOrd="0" destOrd="0" presId="urn:microsoft.com/office/officeart/2005/8/layout/pyramid2"/>
    <dgm:cxn modelId="{8FE94F74-C161-493E-A975-7BF772185EE8}" type="presOf" srcId="{269F4270-A40F-4429-9A0E-04280E644AD6}" destId="{C13F9D94-070C-4B1C-9764-452E81C745B5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1541710E-AABA-4911-8640-607DE6E5FCBC}" type="presOf" srcId="{67C9D327-E5A2-42F8-B459-861228ABAEDA}" destId="{F9B2A56D-B0CC-444F-B9BC-7A5FAA94FEEE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FCE05F76-2ABB-4FC7-AF69-A7FC086256A1}" type="presOf" srcId="{0846366B-C013-4045-9055-1375FF12905E}" destId="{F11E53FF-DE1C-45EA-B732-45E149209CFF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9A7723F2-DBAB-4604-BA41-F749093434CC}" type="presOf" srcId="{A316CA99-DD04-49B1-BBB2-8D6314FD7E85}" destId="{CE5FCBBB-4E91-4921-BE54-FC924762623B}" srcOrd="0" destOrd="0" presId="urn:microsoft.com/office/officeart/2005/8/layout/pyramid2"/>
    <dgm:cxn modelId="{15654B6A-5E35-4E1F-8B54-35B09C0285E0}" type="presOf" srcId="{CD4B56EF-3700-4239-8D5A-66F7E6ABF5FB}" destId="{FDDA8654-82A3-4C5B-A467-F5B52D2B1F06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55C24953-F029-4FF2-B347-4AA5088B3A36}" type="presOf" srcId="{BB276D26-10FE-42A8-B639-1E49B604136B}" destId="{CA4DDF7D-8289-4D37-843A-472077A84D94}" srcOrd="0" destOrd="0" presId="urn:microsoft.com/office/officeart/2005/8/layout/pyramid2"/>
    <dgm:cxn modelId="{958DC94A-26D8-423F-AE04-95E2049E11D3}" type="presOf" srcId="{614B6B81-045A-487F-B6CC-C58E7251D349}" destId="{9E9061A6-8229-4C6B-B725-12C82A0C8172}" srcOrd="0" destOrd="0" presId="urn:microsoft.com/office/officeart/2005/8/layout/pyramid2"/>
    <dgm:cxn modelId="{A08A9AD6-B36A-470A-B578-1F179613AF23}" type="presOf" srcId="{9FCC4AC5-A9D5-4C50-89AF-46F9221948B9}" destId="{7FA3B761-428F-4C1A-8767-F2092A79A86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BA153614-4458-470D-9CBC-3D5D3C13B1FD}" type="presParOf" srcId="{F9B2A56D-B0CC-444F-B9BC-7A5FAA94FEEE}" destId="{CBF10EBD-4805-49DD-BE42-652125DF37D4}" srcOrd="0" destOrd="0" presId="urn:microsoft.com/office/officeart/2005/8/layout/pyramid2"/>
    <dgm:cxn modelId="{F8989B33-0330-4764-A869-B334653DE2EA}" type="presParOf" srcId="{F9B2A56D-B0CC-444F-B9BC-7A5FAA94FEEE}" destId="{16CAA9C1-8B73-4F3E-8425-FC738F711193}" srcOrd="1" destOrd="0" presId="urn:microsoft.com/office/officeart/2005/8/layout/pyramid2"/>
    <dgm:cxn modelId="{54B1BB13-CE28-4E5A-8CD3-D01D0035C9A9}" type="presParOf" srcId="{16CAA9C1-8B73-4F3E-8425-FC738F711193}" destId="{9E9061A6-8229-4C6B-B725-12C82A0C8172}" srcOrd="0" destOrd="0" presId="urn:microsoft.com/office/officeart/2005/8/layout/pyramid2"/>
    <dgm:cxn modelId="{3D09E4BF-C6F7-4254-BF13-D14E3B61D512}" type="presParOf" srcId="{16CAA9C1-8B73-4F3E-8425-FC738F711193}" destId="{6F81CD5C-CEE1-41A2-ABD3-D55B78AA0DCF}" srcOrd="1" destOrd="0" presId="urn:microsoft.com/office/officeart/2005/8/layout/pyramid2"/>
    <dgm:cxn modelId="{02DF5B80-77B3-44BF-8C2A-2C5C2CF7DF32}" type="presParOf" srcId="{16CAA9C1-8B73-4F3E-8425-FC738F711193}" destId="{CE5FCBBB-4E91-4921-BE54-FC924762623B}" srcOrd="2" destOrd="0" presId="urn:microsoft.com/office/officeart/2005/8/layout/pyramid2"/>
    <dgm:cxn modelId="{BC2AF210-F39F-4F92-90B2-6A8C88BC30E4}" type="presParOf" srcId="{16CAA9C1-8B73-4F3E-8425-FC738F711193}" destId="{A4B24A01-38C5-43FB-AE5C-AC15EE411525}" srcOrd="3" destOrd="0" presId="urn:microsoft.com/office/officeart/2005/8/layout/pyramid2"/>
    <dgm:cxn modelId="{1202D0B7-C845-4551-A48E-872DF06D5C9C}" type="presParOf" srcId="{16CAA9C1-8B73-4F3E-8425-FC738F711193}" destId="{130278D8-D02B-491F-BD09-FEA85F98515B}" srcOrd="4" destOrd="0" presId="urn:microsoft.com/office/officeart/2005/8/layout/pyramid2"/>
    <dgm:cxn modelId="{C729CC17-330B-47EB-9CCE-A30A5C6C8AAD}" type="presParOf" srcId="{16CAA9C1-8B73-4F3E-8425-FC738F711193}" destId="{01AFD58B-07B6-4E87-9CE9-9882CE1F0EFD}" srcOrd="5" destOrd="0" presId="urn:microsoft.com/office/officeart/2005/8/layout/pyramid2"/>
    <dgm:cxn modelId="{2C6E8A60-E426-4D23-9BED-B938CABB85CC}" type="presParOf" srcId="{16CAA9C1-8B73-4F3E-8425-FC738F711193}" destId="{C13F9D94-070C-4B1C-9764-452E81C745B5}" srcOrd="6" destOrd="0" presId="urn:microsoft.com/office/officeart/2005/8/layout/pyramid2"/>
    <dgm:cxn modelId="{0A1D5DC0-8D6D-4833-90E6-93B8D9D8296C}" type="presParOf" srcId="{16CAA9C1-8B73-4F3E-8425-FC738F711193}" destId="{9777E0EB-B849-404D-9181-2CC71EDD7400}" srcOrd="7" destOrd="0" presId="urn:microsoft.com/office/officeart/2005/8/layout/pyramid2"/>
    <dgm:cxn modelId="{25AFC0BA-5728-43DA-BF65-C2B564F4D814}" type="presParOf" srcId="{16CAA9C1-8B73-4F3E-8425-FC738F711193}" destId="{82FBD14F-1BC0-4CCE-9E2C-5EF756FD640F}" srcOrd="8" destOrd="0" presId="urn:microsoft.com/office/officeart/2005/8/layout/pyramid2"/>
    <dgm:cxn modelId="{A14DB949-BB08-45A7-95E5-173FDD853A50}" type="presParOf" srcId="{16CAA9C1-8B73-4F3E-8425-FC738F711193}" destId="{04C58FF2-2069-4E85-BC83-66DFB2C40B81}" srcOrd="9" destOrd="0" presId="urn:microsoft.com/office/officeart/2005/8/layout/pyramid2"/>
    <dgm:cxn modelId="{E7129E7B-EA57-4468-B091-809FE125B280}" type="presParOf" srcId="{16CAA9C1-8B73-4F3E-8425-FC738F711193}" destId="{FDDA8654-82A3-4C5B-A467-F5B52D2B1F06}" srcOrd="10" destOrd="0" presId="urn:microsoft.com/office/officeart/2005/8/layout/pyramid2"/>
    <dgm:cxn modelId="{7CFF3E35-6E7B-4F63-B44D-3314B02F5807}" type="presParOf" srcId="{16CAA9C1-8B73-4F3E-8425-FC738F711193}" destId="{3A76949B-67B9-41BE-A369-07C72E0E9B52}" srcOrd="11" destOrd="0" presId="urn:microsoft.com/office/officeart/2005/8/layout/pyramid2"/>
    <dgm:cxn modelId="{641A7EC5-D055-4470-8BB3-E156A89E4A26}" type="presParOf" srcId="{16CAA9C1-8B73-4F3E-8425-FC738F711193}" destId="{CA4DDF7D-8289-4D37-843A-472077A84D94}" srcOrd="12" destOrd="0" presId="urn:microsoft.com/office/officeart/2005/8/layout/pyramid2"/>
    <dgm:cxn modelId="{40542BD6-06D3-4507-A4BF-1F804CD2EEBD}" type="presParOf" srcId="{16CAA9C1-8B73-4F3E-8425-FC738F711193}" destId="{1C0959E7-3961-4B4E-9394-31D46D1DC753}" srcOrd="13" destOrd="0" presId="urn:microsoft.com/office/officeart/2005/8/layout/pyramid2"/>
    <dgm:cxn modelId="{2770645A-470C-4744-83E8-56860FC3CA8E}" type="presParOf" srcId="{16CAA9C1-8B73-4F3E-8425-FC738F711193}" destId="{7FA3B761-428F-4C1A-8767-F2092A79A864}" srcOrd="14" destOrd="0" presId="urn:microsoft.com/office/officeart/2005/8/layout/pyramid2"/>
    <dgm:cxn modelId="{9993C189-8914-470D-8E12-EC3F0950F5E6}" type="presParOf" srcId="{16CAA9C1-8B73-4F3E-8425-FC738F711193}" destId="{BA11E80E-D0D7-417E-9140-ECB2078577A5}" srcOrd="15" destOrd="0" presId="urn:microsoft.com/office/officeart/2005/8/layout/pyramid2"/>
    <dgm:cxn modelId="{0BB7E8E8-C306-4872-989C-25391CABB320}" type="presParOf" srcId="{16CAA9C1-8B73-4F3E-8425-FC738F711193}" destId="{F11E53FF-DE1C-45EA-B732-45E149209CFF}" srcOrd="16" destOrd="0" presId="urn:microsoft.com/office/officeart/2005/8/layout/pyramid2"/>
    <dgm:cxn modelId="{2E6960B4-1D98-43E4-B399-7773DBF90A47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19473FE5-46FA-46D0-BB21-36E3666A9FFA}" type="presOf" srcId="{B6176BC1-F938-4DBC-8C3D-3E9E4082176C}" destId="{130278D8-D02B-491F-BD09-FEA85F98515B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18A39DC-7AFC-42AF-B2E6-3B4D892B9749}" type="presOf" srcId="{BB276D26-10FE-42A8-B639-1E49B604136B}" destId="{CA4DDF7D-8289-4D37-843A-472077A84D9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4E96D214-C908-4533-B7AE-5EEE2DC51CC9}" type="presOf" srcId="{DC8A447C-4FDB-49AF-9CEF-F945DE823FD8}" destId="{82FBD14F-1BC0-4CCE-9E2C-5EF756FD640F}" srcOrd="0" destOrd="0" presId="urn:microsoft.com/office/officeart/2005/8/layout/pyramid2"/>
    <dgm:cxn modelId="{4771468E-06F1-4D28-B445-24B73DA2A05C}" type="presOf" srcId="{0846366B-C013-4045-9055-1375FF12905E}" destId="{F11E53FF-DE1C-45EA-B732-45E149209CF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ABC4AEB5-B32D-418F-92C8-1F82E12EE493}" type="presOf" srcId="{9FCC4AC5-A9D5-4C50-89AF-46F9221948B9}" destId="{7FA3B761-428F-4C1A-8767-F2092A79A864}" srcOrd="0" destOrd="0" presId="urn:microsoft.com/office/officeart/2005/8/layout/pyramid2"/>
    <dgm:cxn modelId="{62374950-CF16-406B-BE12-10E28E72CEA9}" type="presOf" srcId="{269F4270-A40F-4429-9A0E-04280E644AD6}" destId="{C13F9D94-070C-4B1C-9764-452E81C745B5}" srcOrd="0" destOrd="0" presId="urn:microsoft.com/office/officeart/2005/8/layout/pyramid2"/>
    <dgm:cxn modelId="{666BA05E-B69B-405B-AC20-F071A56F100F}" type="presOf" srcId="{A316CA99-DD04-49B1-BBB2-8D6314FD7E85}" destId="{CE5FCBBB-4E91-4921-BE54-FC924762623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DA6AEDD-F0FB-4235-9602-5C7C40FA8DF0}" type="presOf" srcId="{67C9D327-E5A2-42F8-B459-861228ABAEDA}" destId="{F9B2A56D-B0CC-444F-B9BC-7A5FAA94FEEE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1886C2D-8487-4DC6-AA82-7018B7B5678A}" type="presOf" srcId="{CD4B56EF-3700-4239-8D5A-66F7E6ABF5FB}" destId="{FDDA8654-82A3-4C5B-A467-F5B52D2B1F06}" srcOrd="0" destOrd="0" presId="urn:microsoft.com/office/officeart/2005/8/layout/pyramid2"/>
    <dgm:cxn modelId="{6F797DC8-2631-4105-88FB-8C077A01B385}" type="presOf" srcId="{614B6B81-045A-487F-B6CC-C58E7251D349}" destId="{9E9061A6-8229-4C6B-B725-12C82A0C8172}" srcOrd="0" destOrd="0" presId="urn:microsoft.com/office/officeart/2005/8/layout/pyramid2"/>
    <dgm:cxn modelId="{4A7F52E3-15DA-450F-951B-124EA28DEB6A}" type="presParOf" srcId="{F9B2A56D-B0CC-444F-B9BC-7A5FAA94FEEE}" destId="{CBF10EBD-4805-49DD-BE42-652125DF37D4}" srcOrd="0" destOrd="0" presId="urn:microsoft.com/office/officeart/2005/8/layout/pyramid2"/>
    <dgm:cxn modelId="{FCE49485-AB4D-4497-8CC3-35DEF9FD4F9C}" type="presParOf" srcId="{F9B2A56D-B0CC-444F-B9BC-7A5FAA94FEEE}" destId="{16CAA9C1-8B73-4F3E-8425-FC738F711193}" srcOrd="1" destOrd="0" presId="urn:microsoft.com/office/officeart/2005/8/layout/pyramid2"/>
    <dgm:cxn modelId="{6E3CE04F-5360-4AD2-BA87-A81E6494F3B1}" type="presParOf" srcId="{16CAA9C1-8B73-4F3E-8425-FC738F711193}" destId="{9E9061A6-8229-4C6B-B725-12C82A0C8172}" srcOrd="0" destOrd="0" presId="urn:microsoft.com/office/officeart/2005/8/layout/pyramid2"/>
    <dgm:cxn modelId="{9323E0C8-2319-4661-8D85-5ABF2CF61E88}" type="presParOf" srcId="{16CAA9C1-8B73-4F3E-8425-FC738F711193}" destId="{6F81CD5C-CEE1-41A2-ABD3-D55B78AA0DCF}" srcOrd="1" destOrd="0" presId="urn:microsoft.com/office/officeart/2005/8/layout/pyramid2"/>
    <dgm:cxn modelId="{EFE63B25-3D73-43AB-B1A9-653D301E4711}" type="presParOf" srcId="{16CAA9C1-8B73-4F3E-8425-FC738F711193}" destId="{CE5FCBBB-4E91-4921-BE54-FC924762623B}" srcOrd="2" destOrd="0" presId="urn:microsoft.com/office/officeart/2005/8/layout/pyramid2"/>
    <dgm:cxn modelId="{0412A927-379E-47BA-90A2-F72789F3C54A}" type="presParOf" srcId="{16CAA9C1-8B73-4F3E-8425-FC738F711193}" destId="{A4B24A01-38C5-43FB-AE5C-AC15EE411525}" srcOrd="3" destOrd="0" presId="urn:microsoft.com/office/officeart/2005/8/layout/pyramid2"/>
    <dgm:cxn modelId="{92A2009E-DB39-46A3-94FB-C2EF9C7E853E}" type="presParOf" srcId="{16CAA9C1-8B73-4F3E-8425-FC738F711193}" destId="{130278D8-D02B-491F-BD09-FEA85F98515B}" srcOrd="4" destOrd="0" presId="urn:microsoft.com/office/officeart/2005/8/layout/pyramid2"/>
    <dgm:cxn modelId="{3D5DAA35-4AAF-41CB-957B-2B52622C8F8D}" type="presParOf" srcId="{16CAA9C1-8B73-4F3E-8425-FC738F711193}" destId="{01AFD58B-07B6-4E87-9CE9-9882CE1F0EFD}" srcOrd="5" destOrd="0" presId="urn:microsoft.com/office/officeart/2005/8/layout/pyramid2"/>
    <dgm:cxn modelId="{03F3206E-4CC8-458B-97F6-A6C57CE8D71F}" type="presParOf" srcId="{16CAA9C1-8B73-4F3E-8425-FC738F711193}" destId="{C13F9D94-070C-4B1C-9764-452E81C745B5}" srcOrd="6" destOrd="0" presId="urn:microsoft.com/office/officeart/2005/8/layout/pyramid2"/>
    <dgm:cxn modelId="{EB00D79E-A3BB-4EBC-B289-80D5ED340765}" type="presParOf" srcId="{16CAA9C1-8B73-4F3E-8425-FC738F711193}" destId="{9777E0EB-B849-404D-9181-2CC71EDD7400}" srcOrd="7" destOrd="0" presId="urn:microsoft.com/office/officeart/2005/8/layout/pyramid2"/>
    <dgm:cxn modelId="{91AE3D15-F775-44C5-8323-C5A19732DFC9}" type="presParOf" srcId="{16CAA9C1-8B73-4F3E-8425-FC738F711193}" destId="{82FBD14F-1BC0-4CCE-9E2C-5EF756FD640F}" srcOrd="8" destOrd="0" presId="urn:microsoft.com/office/officeart/2005/8/layout/pyramid2"/>
    <dgm:cxn modelId="{A49A1F38-73CF-4D80-9372-056F9B26D89A}" type="presParOf" srcId="{16CAA9C1-8B73-4F3E-8425-FC738F711193}" destId="{04C58FF2-2069-4E85-BC83-66DFB2C40B81}" srcOrd="9" destOrd="0" presId="urn:microsoft.com/office/officeart/2005/8/layout/pyramid2"/>
    <dgm:cxn modelId="{FF1F2BAB-AD87-4755-929C-DDB922F6C551}" type="presParOf" srcId="{16CAA9C1-8B73-4F3E-8425-FC738F711193}" destId="{FDDA8654-82A3-4C5B-A467-F5B52D2B1F06}" srcOrd="10" destOrd="0" presId="urn:microsoft.com/office/officeart/2005/8/layout/pyramid2"/>
    <dgm:cxn modelId="{4FCB093F-F794-4B1D-A654-3311250FB01B}" type="presParOf" srcId="{16CAA9C1-8B73-4F3E-8425-FC738F711193}" destId="{3A76949B-67B9-41BE-A369-07C72E0E9B52}" srcOrd="11" destOrd="0" presId="urn:microsoft.com/office/officeart/2005/8/layout/pyramid2"/>
    <dgm:cxn modelId="{1E97DC40-360F-401A-A755-AE1CCE023994}" type="presParOf" srcId="{16CAA9C1-8B73-4F3E-8425-FC738F711193}" destId="{CA4DDF7D-8289-4D37-843A-472077A84D94}" srcOrd="12" destOrd="0" presId="urn:microsoft.com/office/officeart/2005/8/layout/pyramid2"/>
    <dgm:cxn modelId="{CB868497-1391-4736-A0F5-9A886C75A957}" type="presParOf" srcId="{16CAA9C1-8B73-4F3E-8425-FC738F711193}" destId="{1C0959E7-3961-4B4E-9394-31D46D1DC753}" srcOrd="13" destOrd="0" presId="urn:microsoft.com/office/officeart/2005/8/layout/pyramid2"/>
    <dgm:cxn modelId="{4162B263-13CD-45EA-94A0-287889DCF499}" type="presParOf" srcId="{16CAA9C1-8B73-4F3E-8425-FC738F711193}" destId="{7FA3B761-428F-4C1A-8767-F2092A79A864}" srcOrd="14" destOrd="0" presId="urn:microsoft.com/office/officeart/2005/8/layout/pyramid2"/>
    <dgm:cxn modelId="{59EB5F78-1C03-4CA6-9C0D-924FD9799F13}" type="presParOf" srcId="{16CAA9C1-8B73-4F3E-8425-FC738F711193}" destId="{BA11E80E-D0D7-417E-9140-ECB2078577A5}" srcOrd="15" destOrd="0" presId="urn:microsoft.com/office/officeart/2005/8/layout/pyramid2"/>
    <dgm:cxn modelId="{61B8D256-6868-45A5-998F-04A0256B2D7F}" type="presParOf" srcId="{16CAA9C1-8B73-4F3E-8425-FC738F711193}" destId="{F11E53FF-DE1C-45EA-B732-45E149209CFF}" srcOrd="16" destOrd="0" presId="urn:microsoft.com/office/officeart/2005/8/layout/pyramid2"/>
    <dgm:cxn modelId="{FB489588-CFC8-4A7C-B36A-B3E125882272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EEA86A37-D858-484D-A5B7-3A2EC0BC18FB}" type="presOf" srcId="{0846366B-C013-4045-9055-1375FF12905E}" destId="{F11E53FF-DE1C-45EA-B732-45E149209CFF}" srcOrd="0" destOrd="0" presId="urn:microsoft.com/office/officeart/2005/8/layout/pyramid2"/>
    <dgm:cxn modelId="{2DEFB770-7ACA-4B0C-AC8C-8C10B9D40DEC}" type="presOf" srcId="{DC8A447C-4FDB-49AF-9CEF-F945DE823FD8}" destId="{82FBD14F-1BC0-4CCE-9E2C-5EF756FD640F}" srcOrd="0" destOrd="0" presId="urn:microsoft.com/office/officeart/2005/8/layout/pyramid2"/>
    <dgm:cxn modelId="{877B6F70-F67A-4BF5-8836-17E631344C6A}" type="presOf" srcId="{A316CA99-DD04-49B1-BBB2-8D6314FD7E85}" destId="{CE5FCBBB-4E91-4921-BE54-FC924762623B}" srcOrd="0" destOrd="0" presId="urn:microsoft.com/office/officeart/2005/8/layout/pyramid2"/>
    <dgm:cxn modelId="{53623BAD-4EBA-4C25-BCA0-F214D20106C0}" type="presOf" srcId="{CD4B56EF-3700-4239-8D5A-66F7E6ABF5FB}" destId="{FDDA8654-82A3-4C5B-A467-F5B52D2B1F06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57C31FB3-82CC-4F45-AC0B-914648EEB0C4}" type="presOf" srcId="{269F4270-A40F-4429-9A0E-04280E644AD6}" destId="{C13F9D94-070C-4B1C-9764-452E81C745B5}" srcOrd="0" destOrd="0" presId="urn:microsoft.com/office/officeart/2005/8/layout/pyramid2"/>
    <dgm:cxn modelId="{E9440E94-3DB2-4661-9350-FF76A3C544B2}" type="presOf" srcId="{9FCC4AC5-A9D5-4C50-89AF-46F9221948B9}" destId="{7FA3B761-428F-4C1A-8767-F2092A79A864}" srcOrd="0" destOrd="0" presId="urn:microsoft.com/office/officeart/2005/8/layout/pyramid2"/>
    <dgm:cxn modelId="{317CD88F-C7E8-4E36-838F-BBFE1EE6624D}" type="presOf" srcId="{BB276D26-10FE-42A8-B639-1E49B604136B}" destId="{CA4DDF7D-8289-4D37-843A-472077A84D94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C029D0E1-F9B8-4EED-8168-1BFCF4572A40}" type="presOf" srcId="{B6176BC1-F938-4DBC-8C3D-3E9E4082176C}" destId="{130278D8-D02B-491F-BD09-FEA85F98515B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467C254C-77D9-490E-8376-710CDB09B85C}" type="presOf" srcId="{67C9D327-E5A2-42F8-B459-861228ABAEDA}" destId="{F9B2A56D-B0CC-444F-B9BC-7A5FAA94FEEE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D8BCF64C-C1A0-4CB6-AA11-28CA9F9F45C2}" type="presOf" srcId="{614B6B81-045A-487F-B6CC-C58E7251D349}" destId="{9E9061A6-8229-4C6B-B725-12C82A0C8172}" srcOrd="0" destOrd="0" presId="urn:microsoft.com/office/officeart/2005/8/layout/pyramid2"/>
    <dgm:cxn modelId="{6057381C-C7D1-4F67-801B-5EE01D417151}" type="presParOf" srcId="{F9B2A56D-B0CC-444F-B9BC-7A5FAA94FEEE}" destId="{CBF10EBD-4805-49DD-BE42-652125DF37D4}" srcOrd="0" destOrd="0" presId="urn:microsoft.com/office/officeart/2005/8/layout/pyramid2"/>
    <dgm:cxn modelId="{BC51F8B1-0288-4EDD-AB56-CD1A1030E006}" type="presParOf" srcId="{F9B2A56D-B0CC-444F-B9BC-7A5FAA94FEEE}" destId="{16CAA9C1-8B73-4F3E-8425-FC738F711193}" srcOrd="1" destOrd="0" presId="urn:microsoft.com/office/officeart/2005/8/layout/pyramid2"/>
    <dgm:cxn modelId="{71C6E3D8-63EA-4CAF-9A2B-B663BDF80DD4}" type="presParOf" srcId="{16CAA9C1-8B73-4F3E-8425-FC738F711193}" destId="{9E9061A6-8229-4C6B-B725-12C82A0C8172}" srcOrd="0" destOrd="0" presId="urn:microsoft.com/office/officeart/2005/8/layout/pyramid2"/>
    <dgm:cxn modelId="{3D4DA429-6BE4-45AB-BA52-4887553CBC07}" type="presParOf" srcId="{16CAA9C1-8B73-4F3E-8425-FC738F711193}" destId="{6F81CD5C-CEE1-41A2-ABD3-D55B78AA0DCF}" srcOrd="1" destOrd="0" presId="urn:microsoft.com/office/officeart/2005/8/layout/pyramid2"/>
    <dgm:cxn modelId="{285DC36C-3AB3-41A2-B897-B8652BEFFB73}" type="presParOf" srcId="{16CAA9C1-8B73-4F3E-8425-FC738F711193}" destId="{CE5FCBBB-4E91-4921-BE54-FC924762623B}" srcOrd="2" destOrd="0" presId="urn:microsoft.com/office/officeart/2005/8/layout/pyramid2"/>
    <dgm:cxn modelId="{C1B501D8-313A-4069-839F-C37D69D4E25A}" type="presParOf" srcId="{16CAA9C1-8B73-4F3E-8425-FC738F711193}" destId="{A4B24A01-38C5-43FB-AE5C-AC15EE411525}" srcOrd="3" destOrd="0" presId="urn:microsoft.com/office/officeart/2005/8/layout/pyramid2"/>
    <dgm:cxn modelId="{22B6A1C3-0717-46E5-AD19-DB0DAF96880C}" type="presParOf" srcId="{16CAA9C1-8B73-4F3E-8425-FC738F711193}" destId="{130278D8-D02B-491F-BD09-FEA85F98515B}" srcOrd="4" destOrd="0" presId="urn:microsoft.com/office/officeart/2005/8/layout/pyramid2"/>
    <dgm:cxn modelId="{808E58CF-8EBE-4432-8A6F-5825F667B832}" type="presParOf" srcId="{16CAA9C1-8B73-4F3E-8425-FC738F711193}" destId="{01AFD58B-07B6-4E87-9CE9-9882CE1F0EFD}" srcOrd="5" destOrd="0" presId="urn:microsoft.com/office/officeart/2005/8/layout/pyramid2"/>
    <dgm:cxn modelId="{8ADEC0A7-A531-465B-AF0C-3C83827B5C55}" type="presParOf" srcId="{16CAA9C1-8B73-4F3E-8425-FC738F711193}" destId="{C13F9D94-070C-4B1C-9764-452E81C745B5}" srcOrd="6" destOrd="0" presId="urn:microsoft.com/office/officeart/2005/8/layout/pyramid2"/>
    <dgm:cxn modelId="{5233F723-913B-40E1-B395-26D42201CFA1}" type="presParOf" srcId="{16CAA9C1-8B73-4F3E-8425-FC738F711193}" destId="{9777E0EB-B849-404D-9181-2CC71EDD7400}" srcOrd="7" destOrd="0" presId="urn:microsoft.com/office/officeart/2005/8/layout/pyramid2"/>
    <dgm:cxn modelId="{267F9BC4-3D38-4882-BA78-36B326A203AF}" type="presParOf" srcId="{16CAA9C1-8B73-4F3E-8425-FC738F711193}" destId="{82FBD14F-1BC0-4CCE-9E2C-5EF756FD640F}" srcOrd="8" destOrd="0" presId="urn:microsoft.com/office/officeart/2005/8/layout/pyramid2"/>
    <dgm:cxn modelId="{0C6AB2D8-0C24-4570-8F53-4C948845F191}" type="presParOf" srcId="{16CAA9C1-8B73-4F3E-8425-FC738F711193}" destId="{04C58FF2-2069-4E85-BC83-66DFB2C40B81}" srcOrd="9" destOrd="0" presId="urn:microsoft.com/office/officeart/2005/8/layout/pyramid2"/>
    <dgm:cxn modelId="{1F4D967E-1F3D-4FF2-86F2-DD8956A55A89}" type="presParOf" srcId="{16CAA9C1-8B73-4F3E-8425-FC738F711193}" destId="{FDDA8654-82A3-4C5B-A467-F5B52D2B1F06}" srcOrd="10" destOrd="0" presId="urn:microsoft.com/office/officeart/2005/8/layout/pyramid2"/>
    <dgm:cxn modelId="{D4DA353B-EE26-4251-874B-F98BDA759326}" type="presParOf" srcId="{16CAA9C1-8B73-4F3E-8425-FC738F711193}" destId="{3A76949B-67B9-41BE-A369-07C72E0E9B52}" srcOrd="11" destOrd="0" presId="urn:microsoft.com/office/officeart/2005/8/layout/pyramid2"/>
    <dgm:cxn modelId="{99165E3C-B7BB-4B62-839B-C6149CAF5B1D}" type="presParOf" srcId="{16CAA9C1-8B73-4F3E-8425-FC738F711193}" destId="{CA4DDF7D-8289-4D37-843A-472077A84D94}" srcOrd="12" destOrd="0" presId="urn:microsoft.com/office/officeart/2005/8/layout/pyramid2"/>
    <dgm:cxn modelId="{4E35FC17-0A5C-4AE8-A85B-135CFC386408}" type="presParOf" srcId="{16CAA9C1-8B73-4F3E-8425-FC738F711193}" destId="{1C0959E7-3961-4B4E-9394-31D46D1DC753}" srcOrd="13" destOrd="0" presId="urn:microsoft.com/office/officeart/2005/8/layout/pyramid2"/>
    <dgm:cxn modelId="{68B4D3D2-49E1-426D-8487-9867A39DE607}" type="presParOf" srcId="{16CAA9C1-8B73-4F3E-8425-FC738F711193}" destId="{7FA3B761-428F-4C1A-8767-F2092A79A864}" srcOrd="14" destOrd="0" presId="urn:microsoft.com/office/officeart/2005/8/layout/pyramid2"/>
    <dgm:cxn modelId="{9CF252B0-17BF-4185-89CB-662E32A65C6C}" type="presParOf" srcId="{16CAA9C1-8B73-4F3E-8425-FC738F711193}" destId="{BA11E80E-D0D7-417E-9140-ECB2078577A5}" srcOrd="15" destOrd="0" presId="urn:microsoft.com/office/officeart/2005/8/layout/pyramid2"/>
    <dgm:cxn modelId="{5B73B783-F943-4172-8EAF-23F6BA931326}" type="presParOf" srcId="{16CAA9C1-8B73-4F3E-8425-FC738F711193}" destId="{F11E53FF-DE1C-45EA-B732-45E149209CFF}" srcOrd="16" destOrd="0" presId="urn:microsoft.com/office/officeart/2005/8/layout/pyramid2"/>
    <dgm:cxn modelId="{AB0F1EE1-7F38-4284-BFF5-E614FCEA79A4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FF2AE4E0-926D-4944-9A0C-BD9C1B4024D3}" type="presOf" srcId="{614B6B81-045A-487F-B6CC-C58E7251D349}" destId="{9E9061A6-8229-4C6B-B725-12C82A0C8172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B967A29-72D1-4319-9634-7C4D594953A5}" type="presOf" srcId="{A316CA99-DD04-49B1-BBB2-8D6314FD7E85}" destId="{CE5FCBBB-4E91-4921-BE54-FC924762623B}" srcOrd="0" destOrd="0" presId="urn:microsoft.com/office/officeart/2005/8/layout/pyramid2"/>
    <dgm:cxn modelId="{BEF354A7-BEEE-4B01-B3BC-7593C0E1CA30}" type="presOf" srcId="{269F4270-A40F-4429-9A0E-04280E644AD6}" destId="{C13F9D94-070C-4B1C-9764-452E81C745B5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F9466047-5D2D-4B9B-BCCA-BBBBCAA94773}" type="presOf" srcId="{B6176BC1-F938-4DBC-8C3D-3E9E4082176C}" destId="{130278D8-D02B-491F-BD09-FEA85F98515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2EE6AEA3-7C5F-4703-BAAE-4B3A573E58E9}" type="presOf" srcId="{9FCC4AC5-A9D5-4C50-89AF-46F9221948B9}" destId="{7FA3B761-428F-4C1A-8767-F2092A79A864}" srcOrd="0" destOrd="0" presId="urn:microsoft.com/office/officeart/2005/8/layout/pyramid2"/>
    <dgm:cxn modelId="{28F2D91C-CDEF-48AF-AABB-B35E161FCAF2}" type="presOf" srcId="{0846366B-C013-4045-9055-1375FF12905E}" destId="{F11E53FF-DE1C-45EA-B732-45E149209CFF}" srcOrd="0" destOrd="0" presId="urn:microsoft.com/office/officeart/2005/8/layout/pyramid2"/>
    <dgm:cxn modelId="{20437C33-F368-4E2A-B79E-463C3777EA09}" type="presOf" srcId="{CD4B56EF-3700-4239-8D5A-66F7E6ABF5FB}" destId="{FDDA8654-82A3-4C5B-A467-F5B52D2B1F06}" srcOrd="0" destOrd="0" presId="urn:microsoft.com/office/officeart/2005/8/layout/pyramid2"/>
    <dgm:cxn modelId="{95670FC5-0818-4B37-B17F-1DF280CC114C}" type="presOf" srcId="{DC8A447C-4FDB-49AF-9CEF-F945DE823FD8}" destId="{82FBD14F-1BC0-4CCE-9E2C-5EF756FD640F}" srcOrd="0" destOrd="0" presId="urn:microsoft.com/office/officeart/2005/8/layout/pyramid2"/>
    <dgm:cxn modelId="{BE5997AD-16BF-478F-BE13-420B65AD6288}" type="presOf" srcId="{BB276D26-10FE-42A8-B639-1E49B604136B}" destId="{CA4DDF7D-8289-4D37-843A-472077A84D94}" srcOrd="0" destOrd="0" presId="urn:microsoft.com/office/officeart/2005/8/layout/pyramid2"/>
    <dgm:cxn modelId="{7205C5FC-85F5-4636-8DA6-420AF3E88ED7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67F7444-6BB6-4845-84BA-11596DC1A0AB}" type="presParOf" srcId="{F9B2A56D-B0CC-444F-B9BC-7A5FAA94FEEE}" destId="{CBF10EBD-4805-49DD-BE42-652125DF37D4}" srcOrd="0" destOrd="0" presId="urn:microsoft.com/office/officeart/2005/8/layout/pyramid2"/>
    <dgm:cxn modelId="{869ACBE4-225F-4C56-B721-48BB4642B490}" type="presParOf" srcId="{F9B2A56D-B0CC-444F-B9BC-7A5FAA94FEEE}" destId="{16CAA9C1-8B73-4F3E-8425-FC738F711193}" srcOrd="1" destOrd="0" presId="urn:microsoft.com/office/officeart/2005/8/layout/pyramid2"/>
    <dgm:cxn modelId="{7BDBAC47-143A-42EF-9B70-63275C75EA60}" type="presParOf" srcId="{16CAA9C1-8B73-4F3E-8425-FC738F711193}" destId="{9E9061A6-8229-4C6B-B725-12C82A0C8172}" srcOrd="0" destOrd="0" presId="urn:microsoft.com/office/officeart/2005/8/layout/pyramid2"/>
    <dgm:cxn modelId="{C331856F-CF7F-42D9-8E2D-840808507A1F}" type="presParOf" srcId="{16CAA9C1-8B73-4F3E-8425-FC738F711193}" destId="{6F81CD5C-CEE1-41A2-ABD3-D55B78AA0DCF}" srcOrd="1" destOrd="0" presId="urn:microsoft.com/office/officeart/2005/8/layout/pyramid2"/>
    <dgm:cxn modelId="{193EE030-DECB-4172-B3DB-BD13628B646B}" type="presParOf" srcId="{16CAA9C1-8B73-4F3E-8425-FC738F711193}" destId="{CE5FCBBB-4E91-4921-BE54-FC924762623B}" srcOrd="2" destOrd="0" presId="urn:microsoft.com/office/officeart/2005/8/layout/pyramid2"/>
    <dgm:cxn modelId="{10433E27-B21A-41B7-AB2F-94C8A5F35C8D}" type="presParOf" srcId="{16CAA9C1-8B73-4F3E-8425-FC738F711193}" destId="{A4B24A01-38C5-43FB-AE5C-AC15EE411525}" srcOrd="3" destOrd="0" presId="urn:microsoft.com/office/officeart/2005/8/layout/pyramid2"/>
    <dgm:cxn modelId="{DA6BB567-7AA3-4203-8539-6C1AF1A96002}" type="presParOf" srcId="{16CAA9C1-8B73-4F3E-8425-FC738F711193}" destId="{130278D8-D02B-491F-BD09-FEA85F98515B}" srcOrd="4" destOrd="0" presId="urn:microsoft.com/office/officeart/2005/8/layout/pyramid2"/>
    <dgm:cxn modelId="{4785B425-530B-495C-A74B-F3EDD9CBF4EC}" type="presParOf" srcId="{16CAA9C1-8B73-4F3E-8425-FC738F711193}" destId="{01AFD58B-07B6-4E87-9CE9-9882CE1F0EFD}" srcOrd="5" destOrd="0" presId="urn:microsoft.com/office/officeart/2005/8/layout/pyramid2"/>
    <dgm:cxn modelId="{BFD574E1-6DF9-48EE-8F99-FDFF152A395D}" type="presParOf" srcId="{16CAA9C1-8B73-4F3E-8425-FC738F711193}" destId="{C13F9D94-070C-4B1C-9764-452E81C745B5}" srcOrd="6" destOrd="0" presId="urn:microsoft.com/office/officeart/2005/8/layout/pyramid2"/>
    <dgm:cxn modelId="{1F0A8698-7A45-437C-8CC8-3940D9FA168E}" type="presParOf" srcId="{16CAA9C1-8B73-4F3E-8425-FC738F711193}" destId="{9777E0EB-B849-404D-9181-2CC71EDD7400}" srcOrd="7" destOrd="0" presId="urn:microsoft.com/office/officeart/2005/8/layout/pyramid2"/>
    <dgm:cxn modelId="{2D4FAED1-DDDD-4780-8284-AC92E87E01FA}" type="presParOf" srcId="{16CAA9C1-8B73-4F3E-8425-FC738F711193}" destId="{82FBD14F-1BC0-4CCE-9E2C-5EF756FD640F}" srcOrd="8" destOrd="0" presId="urn:microsoft.com/office/officeart/2005/8/layout/pyramid2"/>
    <dgm:cxn modelId="{5D228D85-FB8A-45CB-8DDA-A91066F2CDD6}" type="presParOf" srcId="{16CAA9C1-8B73-4F3E-8425-FC738F711193}" destId="{04C58FF2-2069-4E85-BC83-66DFB2C40B81}" srcOrd="9" destOrd="0" presId="urn:microsoft.com/office/officeart/2005/8/layout/pyramid2"/>
    <dgm:cxn modelId="{D16F25DE-1E85-4E4F-B44F-DE93AB7B8623}" type="presParOf" srcId="{16CAA9C1-8B73-4F3E-8425-FC738F711193}" destId="{FDDA8654-82A3-4C5B-A467-F5B52D2B1F06}" srcOrd="10" destOrd="0" presId="urn:microsoft.com/office/officeart/2005/8/layout/pyramid2"/>
    <dgm:cxn modelId="{E8D36E1B-AD52-43CE-82CD-C8EDDD76E218}" type="presParOf" srcId="{16CAA9C1-8B73-4F3E-8425-FC738F711193}" destId="{3A76949B-67B9-41BE-A369-07C72E0E9B52}" srcOrd="11" destOrd="0" presId="urn:microsoft.com/office/officeart/2005/8/layout/pyramid2"/>
    <dgm:cxn modelId="{77FF9F07-D078-4692-AB14-F1C4CDBB9F0D}" type="presParOf" srcId="{16CAA9C1-8B73-4F3E-8425-FC738F711193}" destId="{CA4DDF7D-8289-4D37-843A-472077A84D94}" srcOrd="12" destOrd="0" presId="urn:microsoft.com/office/officeart/2005/8/layout/pyramid2"/>
    <dgm:cxn modelId="{E810A28F-3FBA-4F0C-8DB5-DE340620BD90}" type="presParOf" srcId="{16CAA9C1-8B73-4F3E-8425-FC738F711193}" destId="{1C0959E7-3961-4B4E-9394-31D46D1DC753}" srcOrd="13" destOrd="0" presId="urn:microsoft.com/office/officeart/2005/8/layout/pyramid2"/>
    <dgm:cxn modelId="{C9290532-A18E-42F0-94D3-2AE9B9DFE8E5}" type="presParOf" srcId="{16CAA9C1-8B73-4F3E-8425-FC738F711193}" destId="{7FA3B761-428F-4C1A-8767-F2092A79A864}" srcOrd="14" destOrd="0" presId="urn:microsoft.com/office/officeart/2005/8/layout/pyramid2"/>
    <dgm:cxn modelId="{A9988D5B-DB85-4355-A7B5-8C5480C9FA32}" type="presParOf" srcId="{16CAA9C1-8B73-4F3E-8425-FC738F711193}" destId="{BA11E80E-D0D7-417E-9140-ECB2078577A5}" srcOrd="15" destOrd="0" presId="urn:microsoft.com/office/officeart/2005/8/layout/pyramid2"/>
    <dgm:cxn modelId="{52F7F58B-8748-4192-84F7-D8D4DDBFC822}" type="presParOf" srcId="{16CAA9C1-8B73-4F3E-8425-FC738F711193}" destId="{F11E53FF-DE1C-45EA-B732-45E149209CFF}" srcOrd="16" destOrd="0" presId="urn:microsoft.com/office/officeart/2005/8/layout/pyramid2"/>
    <dgm:cxn modelId="{DC2618D9-FB42-43D9-9D53-7744DBBE4873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E82A78FB-09AB-4329-927B-551686BC0E94}" type="presOf" srcId="{9FCC4AC5-A9D5-4C50-89AF-46F9221948B9}" destId="{7FA3B761-428F-4C1A-8767-F2092A79A86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039B0F06-B578-486C-BE94-49147ECC82ED}" type="presOf" srcId="{614B6B81-045A-487F-B6CC-C58E7251D349}" destId="{9E9061A6-8229-4C6B-B725-12C82A0C8172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8287DD60-DA5F-4C8F-8018-C6E483FA4045}" type="presOf" srcId="{CD4B56EF-3700-4239-8D5A-66F7E6ABF5FB}" destId="{FDDA8654-82A3-4C5B-A467-F5B52D2B1F06}" srcOrd="0" destOrd="0" presId="urn:microsoft.com/office/officeart/2005/8/layout/pyramid2"/>
    <dgm:cxn modelId="{13349C63-4A46-4824-B50F-30980D14D6D2}" type="presOf" srcId="{0846366B-C013-4045-9055-1375FF12905E}" destId="{F11E53FF-DE1C-45EA-B732-45E149209CFF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91E7FAC2-B76A-4357-9A81-A56E89AB321B}" type="presOf" srcId="{269F4270-A40F-4429-9A0E-04280E644AD6}" destId="{C13F9D94-070C-4B1C-9764-452E81C745B5}" srcOrd="0" destOrd="0" presId="urn:microsoft.com/office/officeart/2005/8/layout/pyramid2"/>
    <dgm:cxn modelId="{1840934E-5B1D-4439-9F3B-698B7E6BFD76}" type="presOf" srcId="{DC8A447C-4FDB-49AF-9CEF-F945DE823FD8}" destId="{82FBD14F-1BC0-4CCE-9E2C-5EF756FD640F}" srcOrd="0" destOrd="0" presId="urn:microsoft.com/office/officeart/2005/8/layout/pyramid2"/>
    <dgm:cxn modelId="{0364E108-4865-43EA-9CD0-4FFDDC47FDEE}" type="presOf" srcId="{B6176BC1-F938-4DBC-8C3D-3E9E4082176C}" destId="{130278D8-D02B-491F-BD09-FEA85F98515B}" srcOrd="0" destOrd="0" presId="urn:microsoft.com/office/officeart/2005/8/layout/pyramid2"/>
    <dgm:cxn modelId="{E12CDAE7-6D94-43CD-88C8-FB03F70817A4}" type="presOf" srcId="{A316CA99-DD04-49B1-BBB2-8D6314FD7E85}" destId="{CE5FCBBB-4E91-4921-BE54-FC924762623B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9A3DE3E-4D7C-4416-A186-83ECA47DDBFA}" type="presOf" srcId="{BB276D26-10FE-42A8-B639-1E49B604136B}" destId="{CA4DDF7D-8289-4D37-843A-472077A84D94}" srcOrd="0" destOrd="0" presId="urn:microsoft.com/office/officeart/2005/8/layout/pyramid2"/>
    <dgm:cxn modelId="{F8892124-CD2C-4E72-BDBA-CFB138E4B052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5F636C3-C514-4715-A341-4F22C296FA66}" type="presParOf" srcId="{F9B2A56D-B0CC-444F-B9BC-7A5FAA94FEEE}" destId="{CBF10EBD-4805-49DD-BE42-652125DF37D4}" srcOrd="0" destOrd="0" presId="urn:microsoft.com/office/officeart/2005/8/layout/pyramid2"/>
    <dgm:cxn modelId="{4F0F77FC-E77E-4854-9EB4-DC5B2986CD20}" type="presParOf" srcId="{F9B2A56D-B0CC-444F-B9BC-7A5FAA94FEEE}" destId="{16CAA9C1-8B73-4F3E-8425-FC738F711193}" srcOrd="1" destOrd="0" presId="urn:microsoft.com/office/officeart/2005/8/layout/pyramid2"/>
    <dgm:cxn modelId="{1B0749B7-37A5-4BF2-B96B-668741CE7641}" type="presParOf" srcId="{16CAA9C1-8B73-4F3E-8425-FC738F711193}" destId="{9E9061A6-8229-4C6B-B725-12C82A0C8172}" srcOrd="0" destOrd="0" presId="urn:microsoft.com/office/officeart/2005/8/layout/pyramid2"/>
    <dgm:cxn modelId="{F401823B-C1BE-4C98-8AD5-B4002D87CC07}" type="presParOf" srcId="{16CAA9C1-8B73-4F3E-8425-FC738F711193}" destId="{6F81CD5C-CEE1-41A2-ABD3-D55B78AA0DCF}" srcOrd="1" destOrd="0" presId="urn:microsoft.com/office/officeart/2005/8/layout/pyramid2"/>
    <dgm:cxn modelId="{ADBF46C0-D5D4-4C59-AD74-1CC62482ECDE}" type="presParOf" srcId="{16CAA9C1-8B73-4F3E-8425-FC738F711193}" destId="{CE5FCBBB-4E91-4921-BE54-FC924762623B}" srcOrd="2" destOrd="0" presId="urn:microsoft.com/office/officeart/2005/8/layout/pyramid2"/>
    <dgm:cxn modelId="{6A24D66F-048E-4803-AE7F-CCE3C7898462}" type="presParOf" srcId="{16CAA9C1-8B73-4F3E-8425-FC738F711193}" destId="{A4B24A01-38C5-43FB-AE5C-AC15EE411525}" srcOrd="3" destOrd="0" presId="urn:microsoft.com/office/officeart/2005/8/layout/pyramid2"/>
    <dgm:cxn modelId="{D39655FD-AC46-49EF-AC55-B76E6CD80B47}" type="presParOf" srcId="{16CAA9C1-8B73-4F3E-8425-FC738F711193}" destId="{130278D8-D02B-491F-BD09-FEA85F98515B}" srcOrd="4" destOrd="0" presId="urn:microsoft.com/office/officeart/2005/8/layout/pyramid2"/>
    <dgm:cxn modelId="{81544583-2F2C-4476-8BC2-6F2FEDEC0FC3}" type="presParOf" srcId="{16CAA9C1-8B73-4F3E-8425-FC738F711193}" destId="{01AFD58B-07B6-4E87-9CE9-9882CE1F0EFD}" srcOrd="5" destOrd="0" presId="urn:microsoft.com/office/officeart/2005/8/layout/pyramid2"/>
    <dgm:cxn modelId="{D9F95D0F-1A41-442B-A78D-E8C9B65A7EEB}" type="presParOf" srcId="{16CAA9C1-8B73-4F3E-8425-FC738F711193}" destId="{C13F9D94-070C-4B1C-9764-452E81C745B5}" srcOrd="6" destOrd="0" presId="urn:microsoft.com/office/officeart/2005/8/layout/pyramid2"/>
    <dgm:cxn modelId="{BCA521FC-EF10-44ED-9CD4-F2B896EA6A38}" type="presParOf" srcId="{16CAA9C1-8B73-4F3E-8425-FC738F711193}" destId="{9777E0EB-B849-404D-9181-2CC71EDD7400}" srcOrd="7" destOrd="0" presId="urn:microsoft.com/office/officeart/2005/8/layout/pyramid2"/>
    <dgm:cxn modelId="{12B1DE11-C2A2-4E7C-8710-0AFD4DB8B66E}" type="presParOf" srcId="{16CAA9C1-8B73-4F3E-8425-FC738F711193}" destId="{82FBD14F-1BC0-4CCE-9E2C-5EF756FD640F}" srcOrd="8" destOrd="0" presId="urn:microsoft.com/office/officeart/2005/8/layout/pyramid2"/>
    <dgm:cxn modelId="{97FE1FB1-A563-4C3C-A8F4-DBD6F339174B}" type="presParOf" srcId="{16CAA9C1-8B73-4F3E-8425-FC738F711193}" destId="{04C58FF2-2069-4E85-BC83-66DFB2C40B81}" srcOrd="9" destOrd="0" presId="urn:microsoft.com/office/officeart/2005/8/layout/pyramid2"/>
    <dgm:cxn modelId="{59A2096B-AAE6-4169-B38B-E6CD8CCF70C6}" type="presParOf" srcId="{16CAA9C1-8B73-4F3E-8425-FC738F711193}" destId="{FDDA8654-82A3-4C5B-A467-F5B52D2B1F06}" srcOrd="10" destOrd="0" presId="urn:microsoft.com/office/officeart/2005/8/layout/pyramid2"/>
    <dgm:cxn modelId="{5F7B2582-E767-4414-8475-E24B515A8D99}" type="presParOf" srcId="{16CAA9C1-8B73-4F3E-8425-FC738F711193}" destId="{3A76949B-67B9-41BE-A369-07C72E0E9B52}" srcOrd="11" destOrd="0" presId="urn:microsoft.com/office/officeart/2005/8/layout/pyramid2"/>
    <dgm:cxn modelId="{A45B5649-B2A9-423D-8F16-48ECAA15F780}" type="presParOf" srcId="{16CAA9C1-8B73-4F3E-8425-FC738F711193}" destId="{CA4DDF7D-8289-4D37-843A-472077A84D94}" srcOrd="12" destOrd="0" presId="urn:microsoft.com/office/officeart/2005/8/layout/pyramid2"/>
    <dgm:cxn modelId="{5038FC84-3423-4333-AFE8-D87FB77CC561}" type="presParOf" srcId="{16CAA9C1-8B73-4F3E-8425-FC738F711193}" destId="{1C0959E7-3961-4B4E-9394-31D46D1DC753}" srcOrd="13" destOrd="0" presId="urn:microsoft.com/office/officeart/2005/8/layout/pyramid2"/>
    <dgm:cxn modelId="{172E5EE1-8B4D-4459-B47E-1B60A2F7F8DC}" type="presParOf" srcId="{16CAA9C1-8B73-4F3E-8425-FC738F711193}" destId="{7FA3B761-428F-4C1A-8767-F2092A79A864}" srcOrd="14" destOrd="0" presId="urn:microsoft.com/office/officeart/2005/8/layout/pyramid2"/>
    <dgm:cxn modelId="{E059C9B9-E8D7-4DD9-83D2-FC8BD4E816F7}" type="presParOf" srcId="{16CAA9C1-8B73-4F3E-8425-FC738F711193}" destId="{BA11E80E-D0D7-417E-9140-ECB2078577A5}" srcOrd="15" destOrd="0" presId="urn:microsoft.com/office/officeart/2005/8/layout/pyramid2"/>
    <dgm:cxn modelId="{3811D644-EF4E-49B5-8AF4-744497D2E461}" type="presParOf" srcId="{16CAA9C1-8B73-4F3E-8425-FC738F711193}" destId="{F11E53FF-DE1C-45EA-B732-45E149209CFF}" srcOrd="16" destOrd="0" presId="urn:microsoft.com/office/officeart/2005/8/layout/pyramid2"/>
    <dgm:cxn modelId="{5D0849CF-A0E9-489A-9007-5639C8FE9DE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EAA83412-8C7F-4C06-8930-1A14D01B8F1E}" type="presOf" srcId="{9FCC4AC5-A9D5-4C50-89AF-46F9221948B9}" destId="{7FA3B761-428F-4C1A-8767-F2092A79A86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188CA6E1-44EC-4BC7-891C-BAD85D1C1000}" type="presOf" srcId="{269F4270-A40F-4429-9A0E-04280E644AD6}" destId="{C13F9D94-070C-4B1C-9764-452E81C745B5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68B2EFF-2B6E-486F-9F9F-FE6FB56638F5}" type="presOf" srcId="{DC8A447C-4FDB-49AF-9CEF-F945DE823FD8}" destId="{82FBD14F-1BC0-4CCE-9E2C-5EF756FD640F}" srcOrd="0" destOrd="0" presId="urn:microsoft.com/office/officeart/2005/8/layout/pyramid2"/>
    <dgm:cxn modelId="{0E3ED955-2EC9-4520-9160-E995E166F7B3}" type="presOf" srcId="{614B6B81-045A-487F-B6CC-C58E7251D349}" destId="{9E9061A6-8229-4C6B-B725-12C82A0C8172}" srcOrd="0" destOrd="0" presId="urn:microsoft.com/office/officeart/2005/8/layout/pyramid2"/>
    <dgm:cxn modelId="{167B4B0A-96DD-4CFC-B1B9-7F24FC49FB1C}" type="presOf" srcId="{A316CA99-DD04-49B1-BBB2-8D6314FD7E85}" destId="{CE5FCBBB-4E91-4921-BE54-FC924762623B}" srcOrd="0" destOrd="0" presId="urn:microsoft.com/office/officeart/2005/8/layout/pyramid2"/>
    <dgm:cxn modelId="{2EEC59F2-3DD7-4BEB-9A5E-117B4E1E9190}" type="presOf" srcId="{B6176BC1-F938-4DBC-8C3D-3E9E4082176C}" destId="{130278D8-D02B-491F-BD09-FEA85F98515B}" srcOrd="0" destOrd="0" presId="urn:microsoft.com/office/officeart/2005/8/layout/pyramid2"/>
    <dgm:cxn modelId="{3AEF7450-406B-42B8-9124-5ACFF297328A}" type="presOf" srcId="{67C9D327-E5A2-42F8-B459-861228ABAEDA}" destId="{F9B2A56D-B0CC-444F-B9BC-7A5FAA94FEEE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B9819814-8CA1-40BD-B0E4-0B1BC5CF13A7}" type="presOf" srcId="{CD4B56EF-3700-4239-8D5A-66F7E6ABF5FB}" destId="{FDDA8654-82A3-4C5B-A467-F5B52D2B1F06}" srcOrd="0" destOrd="0" presId="urn:microsoft.com/office/officeart/2005/8/layout/pyramid2"/>
    <dgm:cxn modelId="{7D479880-7A80-4FA4-A3C2-3D14FA660C35}" type="presOf" srcId="{0846366B-C013-4045-9055-1375FF12905E}" destId="{F11E53FF-DE1C-45EA-B732-45E149209CFF}" srcOrd="0" destOrd="0" presId="urn:microsoft.com/office/officeart/2005/8/layout/pyramid2"/>
    <dgm:cxn modelId="{D2FC708A-E3A2-4777-BA7A-15E76C739388}" type="presOf" srcId="{BB276D26-10FE-42A8-B639-1E49B604136B}" destId="{CA4DDF7D-8289-4D37-843A-472077A84D94}" srcOrd="0" destOrd="0" presId="urn:microsoft.com/office/officeart/2005/8/layout/pyramid2"/>
    <dgm:cxn modelId="{D92F6A49-6CC5-491A-9DB1-08B111F72D40}" type="presParOf" srcId="{F9B2A56D-B0CC-444F-B9BC-7A5FAA94FEEE}" destId="{CBF10EBD-4805-49DD-BE42-652125DF37D4}" srcOrd="0" destOrd="0" presId="urn:microsoft.com/office/officeart/2005/8/layout/pyramid2"/>
    <dgm:cxn modelId="{66BB39AA-E96B-4F66-9413-AEF0B7566D0D}" type="presParOf" srcId="{F9B2A56D-B0CC-444F-B9BC-7A5FAA94FEEE}" destId="{16CAA9C1-8B73-4F3E-8425-FC738F711193}" srcOrd="1" destOrd="0" presId="urn:microsoft.com/office/officeart/2005/8/layout/pyramid2"/>
    <dgm:cxn modelId="{40B2D308-9503-4ABC-AE31-B69185C082B1}" type="presParOf" srcId="{16CAA9C1-8B73-4F3E-8425-FC738F711193}" destId="{9E9061A6-8229-4C6B-B725-12C82A0C8172}" srcOrd="0" destOrd="0" presId="urn:microsoft.com/office/officeart/2005/8/layout/pyramid2"/>
    <dgm:cxn modelId="{A14A5FCF-3412-4830-B3E7-2A4E4F26BD65}" type="presParOf" srcId="{16CAA9C1-8B73-4F3E-8425-FC738F711193}" destId="{6F81CD5C-CEE1-41A2-ABD3-D55B78AA0DCF}" srcOrd="1" destOrd="0" presId="urn:microsoft.com/office/officeart/2005/8/layout/pyramid2"/>
    <dgm:cxn modelId="{0CFDA4EA-AF19-42D4-A254-E7D7ECED9DC0}" type="presParOf" srcId="{16CAA9C1-8B73-4F3E-8425-FC738F711193}" destId="{CE5FCBBB-4E91-4921-BE54-FC924762623B}" srcOrd="2" destOrd="0" presId="urn:microsoft.com/office/officeart/2005/8/layout/pyramid2"/>
    <dgm:cxn modelId="{034CD872-3180-4BEC-B876-76A2C38617FA}" type="presParOf" srcId="{16CAA9C1-8B73-4F3E-8425-FC738F711193}" destId="{A4B24A01-38C5-43FB-AE5C-AC15EE411525}" srcOrd="3" destOrd="0" presId="urn:microsoft.com/office/officeart/2005/8/layout/pyramid2"/>
    <dgm:cxn modelId="{2974A1BC-BC13-4A5D-9393-EC84CD5BB667}" type="presParOf" srcId="{16CAA9C1-8B73-4F3E-8425-FC738F711193}" destId="{130278D8-D02B-491F-BD09-FEA85F98515B}" srcOrd="4" destOrd="0" presId="urn:microsoft.com/office/officeart/2005/8/layout/pyramid2"/>
    <dgm:cxn modelId="{269CB43B-F51A-4C60-8435-18B284F6D332}" type="presParOf" srcId="{16CAA9C1-8B73-4F3E-8425-FC738F711193}" destId="{01AFD58B-07B6-4E87-9CE9-9882CE1F0EFD}" srcOrd="5" destOrd="0" presId="urn:microsoft.com/office/officeart/2005/8/layout/pyramid2"/>
    <dgm:cxn modelId="{3A45C82B-CB17-4302-895D-E6DEFE74EFA7}" type="presParOf" srcId="{16CAA9C1-8B73-4F3E-8425-FC738F711193}" destId="{C13F9D94-070C-4B1C-9764-452E81C745B5}" srcOrd="6" destOrd="0" presId="urn:microsoft.com/office/officeart/2005/8/layout/pyramid2"/>
    <dgm:cxn modelId="{B4A66B68-180A-41C7-BC3E-F95A9481B27D}" type="presParOf" srcId="{16CAA9C1-8B73-4F3E-8425-FC738F711193}" destId="{9777E0EB-B849-404D-9181-2CC71EDD7400}" srcOrd="7" destOrd="0" presId="urn:microsoft.com/office/officeart/2005/8/layout/pyramid2"/>
    <dgm:cxn modelId="{72D2275D-9D48-403F-981E-599D1399AE9A}" type="presParOf" srcId="{16CAA9C1-8B73-4F3E-8425-FC738F711193}" destId="{82FBD14F-1BC0-4CCE-9E2C-5EF756FD640F}" srcOrd="8" destOrd="0" presId="urn:microsoft.com/office/officeart/2005/8/layout/pyramid2"/>
    <dgm:cxn modelId="{B4DFAEBD-2229-4ACB-9D22-0D6F5DC1056A}" type="presParOf" srcId="{16CAA9C1-8B73-4F3E-8425-FC738F711193}" destId="{04C58FF2-2069-4E85-BC83-66DFB2C40B81}" srcOrd="9" destOrd="0" presId="urn:microsoft.com/office/officeart/2005/8/layout/pyramid2"/>
    <dgm:cxn modelId="{4181C5A4-0D70-4ABC-9E26-2156A589CB75}" type="presParOf" srcId="{16CAA9C1-8B73-4F3E-8425-FC738F711193}" destId="{FDDA8654-82A3-4C5B-A467-F5B52D2B1F06}" srcOrd="10" destOrd="0" presId="urn:microsoft.com/office/officeart/2005/8/layout/pyramid2"/>
    <dgm:cxn modelId="{209B7F70-7B0C-4D30-BA4B-9A1BB594F020}" type="presParOf" srcId="{16CAA9C1-8B73-4F3E-8425-FC738F711193}" destId="{3A76949B-67B9-41BE-A369-07C72E0E9B52}" srcOrd="11" destOrd="0" presId="urn:microsoft.com/office/officeart/2005/8/layout/pyramid2"/>
    <dgm:cxn modelId="{C2B20935-00D7-4FC8-BFA8-C0A26FB9E2E5}" type="presParOf" srcId="{16CAA9C1-8B73-4F3E-8425-FC738F711193}" destId="{CA4DDF7D-8289-4D37-843A-472077A84D94}" srcOrd="12" destOrd="0" presId="urn:microsoft.com/office/officeart/2005/8/layout/pyramid2"/>
    <dgm:cxn modelId="{600418E6-059A-45C1-B689-EFDA2D8CDD53}" type="presParOf" srcId="{16CAA9C1-8B73-4F3E-8425-FC738F711193}" destId="{1C0959E7-3961-4B4E-9394-31D46D1DC753}" srcOrd="13" destOrd="0" presId="urn:microsoft.com/office/officeart/2005/8/layout/pyramid2"/>
    <dgm:cxn modelId="{1E7225AF-D968-4864-B327-34B279589AE4}" type="presParOf" srcId="{16CAA9C1-8B73-4F3E-8425-FC738F711193}" destId="{7FA3B761-428F-4C1A-8767-F2092A79A864}" srcOrd="14" destOrd="0" presId="urn:microsoft.com/office/officeart/2005/8/layout/pyramid2"/>
    <dgm:cxn modelId="{A4C9F1B0-E980-4FF6-89E8-4DADE1791186}" type="presParOf" srcId="{16CAA9C1-8B73-4F3E-8425-FC738F711193}" destId="{BA11E80E-D0D7-417E-9140-ECB2078577A5}" srcOrd="15" destOrd="0" presId="urn:microsoft.com/office/officeart/2005/8/layout/pyramid2"/>
    <dgm:cxn modelId="{AE6DDEF6-64F5-4B84-AC0E-3717B6B824F0}" type="presParOf" srcId="{16CAA9C1-8B73-4F3E-8425-FC738F711193}" destId="{F11E53FF-DE1C-45EA-B732-45E149209CFF}" srcOrd="16" destOrd="0" presId="urn:microsoft.com/office/officeart/2005/8/layout/pyramid2"/>
    <dgm:cxn modelId="{F5653133-A14F-4A09-8465-23AB5C8D48AB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39CF761-B6DD-4BB8-A574-DB785B7DA473}" type="presOf" srcId="{269F4270-A40F-4429-9A0E-04280E644AD6}" destId="{C13F9D94-070C-4B1C-9764-452E81C745B5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5C4BAA95-E317-4378-ABAE-3082C7C91F7D}" type="presOf" srcId="{DC8A447C-4FDB-49AF-9CEF-F945DE823FD8}" destId="{82FBD14F-1BC0-4CCE-9E2C-5EF756FD640F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A84C42B8-1DC7-42AE-8FBA-3D24066EDBA9}" type="presOf" srcId="{614B6B81-045A-487F-B6CC-C58E7251D349}" destId="{9E9061A6-8229-4C6B-B725-12C82A0C8172}" srcOrd="0" destOrd="0" presId="urn:microsoft.com/office/officeart/2005/8/layout/pyramid2"/>
    <dgm:cxn modelId="{16BAF90F-CFA9-413C-9EF2-E446FF7DEA09}" type="presOf" srcId="{67C9D327-E5A2-42F8-B459-861228ABAEDA}" destId="{F9B2A56D-B0CC-444F-B9BC-7A5FAA94FEEE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98CF48AE-30A6-4677-85ED-86FBF78166C5}" type="presOf" srcId="{CD4B56EF-3700-4239-8D5A-66F7E6ABF5FB}" destId="{FDDA8654-82A3-4C5B-A467-F5B52D2B1F06}" srcOrd="0" destOrd="0" presId="urn:microsoft.com/office/officeart/2005/8/layout/pyramid2"/>
    <dgm:cxn modelId="{44B14BAD-3EB5-40F3-95E5-99776CF2ADB9}" type="presOf" srcId="{BB276D26-10FE-42A8-B639-1E49B604136B}" destId="{CA4DDF7D-8289-4D37-843A-472077A84D94}" srcOrd="0" destOrd="0" presId="urn:microsoft.com/office/officeart/2005/8/layout/pyramid2"/>
    <dgm:cxn modelId="{F026992A-7F86-4E6E-8555-0C2DE429779C}" type="presOf" srcId="{B6176BC1-F938-4DBC-8C3D-3E9E4082176C}" destId="{130278D8-D02B-491F-BD09-FEA85F98515B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CB507B8E-27DB-4AB7-93F6-3351133AE1C7}" type="presOf" srcId="{0846366B-C013-4045-9055-1375FF12905E}" destId="{F11E53FF-DE1C-45EA-B732-45E149209CFF}" srcOrd="0" destOrd="0" presId="urn:microsoft.com/office/officeart/2005/8/layout/pyramid2"/>
    <dgm:cxn modelId="{691497DE-7640-4377-B6FD-37DE2335D705}" type="presOf" srcId="{9FCC4AC5-A9D5-4C50-89AF-46F9221948B9}" destId="{7FA3B761-428F-4C1A-8767-F2092A79A86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B81684A-72AF-4E14-9D90-8C708C27FE2F}" type="presOf" srcId="{A316CA99-DD04-49B1-BBB2-8D6314FD7E85}" destId="{CE5FCBBB-4E91-4921-BE54-FC924762623B}" srcOrd="0" destOrd="0" presId="urn:microsoft.com/office/officeart/2005/8/layout/pyramid2"/>
    <dgm:cxn modelId="{FEB85C00-DD02-44C3-AD5B-1F612E97A3D9}" type="presParOf" srcId="{F9B2A56D-B0CC-444F-B9BC-7A5FAA94FEEE}" destId="{CBF10EBD-4805-49DD-BE42-652125DF37D4}" srcOrd="0" destOrd="0" presId="urn:microsoft.com/office/officeart/2005/8/layout/pyramid2"/>
    <dgm:cxn modelId="{442CB584-F10E-43D6-A9C5-6E06131924F6}" type="presParOf" srcId="{F9B2A56D-B0CC-444F-B9BC-7A5FAA94FEEE}" destId="{16CAA9C1-8B73-4F3E-8425-FC738F711193}" srcOrd="1" destOrd="0" presId="urn:microsoft.com/office/officeart/2005/8/layout/pyramid2"/>
    <dgm:cxn modelId="{07882D39-85FE-476E-B0E2-B609F2D2D524}" type="presParOf" srcId="{16CAA9C1-8B73-4F3E-8425-FC738F711193}" destId="{9E9061A6-8229-4C6B-B725-12C82A0C8172}" srcOrd="0" destOrd="0" presId="urn:microsoft.com/office/officeart/2005/8/layout/pyramid2"/>
    <dgm:cxn modelId="{FD7E0621-2B03-459A-9EBE-1980FCA8BE40}" type="presParOf" srcId="{16CAA9C1-8B73-4F3E-8425-FC738F711193}" destId="{6F81CD5C-CEE1-41A2-ABD3-D55B78AA0DCF}" srcOrd="1" destOrd="0" presId="urn:microsoft.com/office/officeart/2005/8/layout/pyramid2"/>
    <dgm:cxn modelId="{C76F39AE-3532-488B-8EC3-513989E99055}" type="presParOf" srcId="{16CAA9C1-8B73-4F3E-8425-FC738F711193}" destId="{CE5FCBBB-4E91-4921-BE54-FC924762623B}" srcOrd="2" destOrd="0" presId="urn:microsoft.com/office/officeart/2005/8/layout/pyramid2"/>
    <dgm:cxn modelId="{779289DB-A783-4B60-8270-F19F2289D7B4}" type="presParOf" srcId="{16CAA9C1-8B73-4F3E-8425-FC738F711193}" destId="{A4B24A01-38C5-43FB-AE5C-AC15EE411525}" srcOrd="3" destOrd="0" presId="urn:microsoft.com/office/officeart/2005/8/layout/pyramid2"/>
    <dgm:cxn modelId="{2EF4B9E3-40EE-47C1-94A0-5E23F00F7D8E}" type="presParOf" srcId="{16CAA9C1-8B73-4F3E-8425-FC738F711193}" destId="{130278D8-D02B-491F-BD09-FEA85F98515B}" srcOrd="4" destOrd="0" presId="urn:microsoft.com/office/officeart/2005/8/layout/pyramid2"/>
    <dgm:cxn modelId="{E0EB1649-ABC1-479C-A2D2-667ACBC7CA7C}" type="presParOf" srcId="{16CAA9C1-8B73-4F3E-8425-FC738F711193}" destId="{01AFD58B-07B6-4E87-9CE9-9882CE1F0EFD}" srcOrd="5" destOrd="0" presId="urn:microsoft.com/office/officeart/2005/8/layout/pyramid2"/>
    <dgm:cxn modelId="{1FFF2E80-5B6E-4596-AA93-A6DD0E772370}" type="presParOf" srcId="{16CAA9C1-8B73-4F3E-8425-FC738F711193}" destId="{C13F9D94-070C-4B1C-9764-452E81C745B5}" srcOrd="6" destOrd="0" presId="urn:microsoft.com/office/officeart/2005/8/layout/pyramid2"/>
    <dgm:cxn modelId="{DD523BEA-68CB-44E5-BCA3-2706AA335DB4}" type="presParOf" srcId="{16CAA9C1-8B73-4F3E-8425-FC738F711193}" destId="{9777E0EB-B849-404D-9181-2CC71EDD7400}" srcOrd="7" destOrd="0" presId="urn:microsoft.com/office/officeart/2005/8/layout/pyramid2"/>
    <dgm:cxn modelId="{8F8C6ECA-C8A9-4F76-BF03-401AA588749A}" type="presParOf" srcId="{16CAA9C1-8B73-4F3E-8425-FC738F711193}" destId="{82FBD14F-1BC0-4CCE-9E2C-5EF756FD640F}" srcOrd="8" destOrd="0" presId="urn:microsoft.com/office/officeart/2005/8/layout/pyramid2"/>
    <dgm:cxn modelId="{28C5F99B-B777-498F-9871-3B164AC23B94}" type="presParOf" srcId="{16CAA9C1-8B73-4F3E-8425-FC738F711193}" destId="{04C58FF2-2069-4E85-BC83-66DFB2C40B81}" srcOrd="9" destOrd="0" presId="urn:microsoft.com/office/officeart/2005/8/layout/pyramid2"/>
    <dgm:cxn modelId="{9D2A401F-F0CF-42A4-A23E-0DE9375CDB07}" type="presParOf" srcId="{16CAA9C1-8B73-4F3E-8425-FC738F711193}" destId="{FDDA8654-82A3-4C5B-A467-F5B52D2B1F06}" srcOrd="10" destOrd="0" presId="urn:microsoft.com/office/officeart/2005/8/layout/pyramid2"/>
    <dgm:cxn modelId="{BDFDA3CA-68D3-4E23-A12A-6B34FCEFD592}" type="presParOf" srcId="{16CAA9C1-8B73-4F3E-8425-FC738F711193}" destId="{3A76949B-67B9-41BE-A369-07C72E0E9B52}" srcOrd="11" destOrd="0" presId="urn:microsoft.com/office/officeart/2005/8/layout/pyramid2"/>
    <dgm:cxn modelId="{143CB9E2-D440-422B-BA39-8BCB56709A55}" type="presParOf" srcId="{16CAA9C1-8B73-4F3E-8425-FC738F711193}" destId="{CA4DDF7D-8289-4D37-843A-472077A84D94}" srcOrd="12" destOrd="0" presId="urn:microsoft.com/office/officeart/2005/8/layout/pyramid2"/>
    <dgm:cxn modelId="{B5377544-DA39-45BC-9647-83574F9893C2}" type="presParOf" srcId="{16CAA9C1-8B73-4F3E-8425-FC738F711193}" destId="{1C0959E7-3961-4B4E-9394-31D46D1DC753}" srcOrd="13" destOrd="0" presId="urn:microsoft.com/office/officeart/2005/8/layout/pyramid2"/>
    <dgm:cxn modelId="{E9D832AF-9E3F-4D21-9437-65EAEB377C45}" type="presParOf" srcId="{16CAA9C1-8B73-4F3E-8425-FC738F711193}" destId="{7FA3B761-428F-4C1A-8767-F2092A79A864}" srcOrd="14" destOrd="0" presId="urn:microsoft.com/office/officeart/2005/8/layout/pyramid2"/>
    <dgm:cxn modelId="{2D7034BF-6089-4560-8BBB-0F97E11D0A5B}" type="presParOf" srcId="{16CAA9C1-8B73-4F3E-8425-FC738F711193}" destId="{BA11E80E-D0D7-417E-9140-ECB2078577A5}" srcOrd="15" destOrd="0" presId="urn:microsoft.com/office/officeart/2005/8/layout/pyramid2"/>
    <dgm:cxn modelId="{6405883F-E419-4238-866F-EC4F7C6BA541}" type="presParOf" srcId="{16CAA9C1-8B73-4F3E-8425-FC738F711193}" destId="{F11E53FF-DE1C-45EA-B732-45E149209CFF}" srcOrd="16" destOrd="0" presId="urn:microsoft.com/office/officeart/2005/8/layout/pyramid2"/>
    <dgm:cxn modelId="{E67CFF2C-3753-49BB-8051-95B8837395FD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AE395CBF-0F48-49E3-AD62-DAB06D7A9242}" type="presOf" srcId="{DC8A447C-4FDB-49AF-9CEF-F945DE823FD8}" destId="{82FBD14F-1BC0-4CCE-9E2C-5EF756FD640F}" srcOrd="0" destOrd="0" presId="urn:microsoft.com/office/officeart/2005/8/layout/pyramid2"/>
    <dgm:cxn modelId="{4DB40858-672A-4D10-8523-82630E815F28}" type="presOf" srcId="{269F4270-A40F-4429-9A0E-04280E644AD6}" destId="{C13F9D94-070C-4B1C-9764-452E81C745B5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A447ED89-1DA4-4C22-8F87-E757AC5A7D70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C415E5BE-A6D7-4A9B-8134-30E71EB02DC5}" type="presOf" srcId="{9FCC4AC5-A9D5-4C50-89AF-46F9221948B9}" destId="{7FA3B761-428F-4C1A-8767-F2092A79A864}" srcOrd="0" destOrd="0" presId="urn:microsoft.com/office/officeart/2005/8/layout/pyramid2"/>
    <dgm:cxn modelId="{E1D64971-7879-46F0-BC19-B6C666A9CA4C}" type="presOf" srcId="{BB276D26-10FE-42A8-B639-1E49B604136B}" destId="{CA4DDF7D-8289-4D37-843A-472077A84D9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48463C55-95A4-46D8-A679-42CAA769B729}" type="presOf" srcId="{A316CA99-DD04-49B1-BBB2-8D6314FD7E85}" destId="{CE5FCBBB-4E91-4921-BE54-FC924762623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64B4DDEF-76E1-41EA-9ECD-16638EC5008C}" type="presOf" srcId="{B6176BC1-F938-4DBC-8C3D-3E9E4082176C}" destId="{130278D8-D02B-491F-BD09-FEA85F98515B}" srcOrd="0" destOrd="0" presId="urn:microsoft.com/office/officeart/2005/8/layout/pyramid2"/>
    <dgm:cxn modelId="{1D650720-5FA8-4460-A9D4-0AFB0FA0FFF8}" type="presOf" srcId="{0846366B-C013-4045-9055-1375FF12905E}" destId="{F11E53FF-DE1C-45EA-B732-45E149209CF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DABD1770-DB2B-4F24-81D5-FE1B86D0D376}" type="presOf" srcId="{CD4B56EF-3700-4239-8D5A-66F7E6ABF5FB}" destId="{FDDA8654-82A3-4C5B-A467-F5B52D2B1F06}" srcOrd="0" destOrd="0" presId="urn:microsoft.com/office/officeart/2005/8/layout/pyramid2"/>
    <dgm:cxn modelId="{2A0DA761-2429-4405-B1DF-ED2607DAE7A1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43E41B4-0031-41A3-83BF-03BB9B7272EB}" type="presParOf" srcId="{F9B2A56D-B0CC-444F-B9BC-7A5FAA94FEEE}" destId="{CBF10EBD-4805-49DD-BE42-652125DF37D4}" srcOrd="0" destOrd="0" presId="urn:microsoft.com/office/officeart/2005/8/layout/pyramid2"/>
    <dgm:cxn modelId="{08990803-B877-483D-8BE8-BC393F6DCD27}" type="presParOf" srcId="{F9B2A56D-B0CC-444F-B9BC-7A5FAA94FEEE}" destId="{16CAA9C1-8B73-4F3E-8425-FC738F711193}" srcOrd="1" destOrd="0" presId="urn:microsoft.com/office/officeart/2005/8/layout/pyramid2"/>
    <dgm:cxn modelId="{21474D6A-71FA-4787-B0E6-CEE2106EAA49}" type="presParOf" srcId="{16CAA9C1-8B73-4F3E-8425-FC738F711193}" destId="{9E9061A6-8229-4C6B-B725-12C82A0C8172}" srcOrd="0" destOrd="0" presId="urn:microsoft.com/office/officeart/2005/8/layout/pyramid2"/>
    <dgm:cxn modelId="{12AF07D2-C98A-4293-B0ED-26D72CB303F3}" type="presParOf" srcId="{16CAA9C1-8B73-4F3E-8425-FC738F711193}" destId="{6F81CD5C-CEE1-41A2-ABD3-D55B78AA0DCF}" srcOrd="1" destOrd="0" presId="urn:microsoft.com/office/officeart/2005/8/layout/pyramid2"/>
    <dgm:cxn modelId="{F3627377-E46E-4FD2-B77B-25A72DB23695}" type="presParOf" srcId="{16CAA9C1-8B73-4F3E-8425-FC738F711193}" destId="{CE5FCBBB-4E91-4921-BE54-FC924762623B}" srcOrd="2" destOrd="0" presId="urn:microsoft.com/office/officeart/2005/8/layout/pyramid2"/>
    <dgm:cxn modelId="{B08028D6-5C92-4041-B138-A8C9983B9989}" type="presParOf" srcId="{16CAA9C1-8B73-4F3E-8425-FC738F711193}" destId="{A4B24A01-38C5-43FB-AE5C-AC15EE411525}" srcOrd="3" destOrd="0" presId="urn:microsoft.com/office/officeart/2005/8/layout/pyramid2"/>
    <dgm:cxn modelId="{B7738C86-B5AE-4BD0-9E73-FA43BA6E3E8B}" type="presParOf" srcId="{16CAA9C1-8B73-4F3E-8425-FC738F711193}" destId="{130278D8-D02B-491F-BD09-FEA85F98515B}" srcOrd="4" destOrd="0" presId="urn:microsoft.com/office/officeart/2005/8/layout/pyramid2"/>
    <dgm:cxn modelId="{E3A3BE44-2BB7-4E71-AD5C-078621C209E8}" type="presParOf" srcId="{16CAA9C1-8B73-4F3E-8425-FC738F711193}" destId="{01AFD58B-07B6-4E87-9CE9-9882CE1F0EFD}" srcOrd="5" destOrd="0" presId="urn:microsoft.com/office/officeart/2005/8/layout/pyramid2"/>
    <dgm:cxn modelId="{1C25F57F-7E56-431B-BC7F-EE85F1BB6025}" type="presParOf" srcId="{16CAA9C1-8B73-4F3E-8425-FC738F711193}" destId="{C13F9D94-070C-4B1C-9764-452E81C745B5}" srcOrd="6" destOrd="0" presId="urn:microsoft.com/office/officeart/2005/8/layout/pyramid2"/>
    <dgm:cxn modelId="{F6EEA273-5BCB-4EFB-BED3-D07264D75068}" type="presParOf" srcId="{16CAA9C1-8B73-4F3E-8425-FC738F711193}" destId="{9777E0EB-B849-404D-9181-2CC71EDD7400}" srcOrd="7" destOrd="0" presId="urn:microsoft.com/office/officeart/2005/8/layout/pyramid2"/>
    <dgm:cxn modelId="{7C45E589-7E11-47D9-9DD3-DD7373606849}" type="presParOf" srcId="{16CAA9C1-8B73-4F3E-8425-FC738F711193}" destId="{82FBD14F-1BC0-4CCE-9E2C-5EF756FD640F}" srcOrd="8" destOrd="0" presId="urn:microsoft.com/office/officeart/2005/8/layout/pyramid2"/>
    <dgm:cxn modelId="{5D9F3503-6A05-4E9C-94C3-9E0349726E41}" type="presParOf" srcId="{16CAA9C1-8B73-4F3E-8425-FC738F711193}" destId="{04C58FF2-2069-4E85-BC83-66DFB2C40B81}" srcOrd="9" destOrd="0" presId="urn:microsoft.com/office/officeart/2005/8/layout/pyramid2"/>
    <dgm:cxn modelId="{C7818B51-8687-48BA-B83C-497B55CB9D4A}" type="presParOf" srcId="{16CAA9C1-8B73-4F3E-8425-FC738F711193}" destId="{FDDA8654-82A3-4C5B-A467-F5B52D2B1F06}" srcOrd="10" destOrd="0" presId="urn:microsoft.com/office/officeart/2005/8/layout/pyramid2"/>
    <dgm:cxn modelId="{1E291276-1E00-4F91-A7B5-7E174A59565D}" type="presParOf" srcId="{16CAA9C1-8B73-4F3E-8425-FC738F711193}" destId="{3A76949B-67B9-41BE-A369-07C72E0E9B52}" srcOrd="11" destOrd="0" presId="urn:microsoft.com/office/officeart/2005/8/layout/pyramid2"/>
    <dgm:cxn modelId="{91258901-61AD-453F-A6DE-BCDEBB5E5FAC}" type="presParOf" srcId="{16CAA9C1-8B73-4F3E-8425-FC738F711193}" destId="{CA4DDF7D-8289-4D37-843A-472077A84D94}" srcOrd="12" destOrd="0" presId="urn:microsoft.com/office/officeart/2005/8/layout/pyramid2"/>
    <dgm:cxn modelId="{97C0914F-907E-4DDB-A970-4C71313188B4}" type="presParOf" srcId="{16CAA9C1-8B73-4F3E-8425-FC738F711193}" destId="{1C0959E7-3961-4B4E-9394-31D46D1DC753}" srcOrd="13" destOrd="0" presId="urn:microsoft.com/office/officeart/2005/8/layout/pyramid2"/>
    <dgm:cxn modelId="{AE2A3D5C-2D1E-40A8-A948-B52B934CBB89}" type="presParOf" srcId="{16CAA9C1-8B73-4F3E-8425-FC738F711193}" destId="{7FA3B761-428F-4C1A-8767-F2092A79A864}" srcOrd="14" destOrd="0" presId="urn:microsoft.com/office/officeart/2005/8/layout/pyramid2"/>
    <dgm:cxn modelId="{2BE33609-0B72-4C6A-9DC7-512AEE977CF5}" type="presParOf" srcId="{16CAA9C1-8B73-4F3E-8425-FC738F711193}" destId="{BA11E80E-D0D7-417E-9140-ECB2078577A5}" srcOrd="15" destOrd="0" presId="urn:microsoft.com/office/officeart/2005/8/layout/pyramid2"/>
    <dgm:cxn modelId="{2DED9CE6-5C2E-4030-ABD4-13B66957D7AD}" type="presParOf" srcId="{16CAA9C1-8B73-4F3E-8425-FC738F711193}" destId="{F11E53FF-DE1C-45EA-B732-45E149209CFF}" srcOrd="16" destOrd="0" presId="urn:microsoft.com/office/officeart/2005/8/layout/pyramid2"/>
    <dgm:cxn modelId="{86A5C9ED-D2E1-42F2-BB38-FE4F531003DC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голову на отсечение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Давать слово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Давно бы так!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Делать из мухи слона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камень за пазухой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ухо востро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Держать язык за зубами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Днём с огнём не найти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До глубины души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asyen.ru/load/admin/konkursy/mk_45_sozdanie_infografiki_v_powerpoint/232-1-0-62065" TargetMode="External"/><Relationship Id="rId3" Type="http://schemas.openxmlformats.org/officeDocument/2006/relationships/hyperlink" Target="https://img-fotki.yandex.ru/get/3313/198028224.351e/0_1ae8a3_aa272bec_orig" TargetMode="External"/><Relationship Id="rId7" Type="http://schemas.openxmlformats.org/officeDocument/2006/relationships/hyperlink" Target="http://didaktor.ru/interaktivnaya-infografika-v-powerpoint-eto-vozmozhno/#more-5892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pertmccall.com.au/media/wysiwyg/favicon.png" TargetMode="External"/><Relationship Id="rId5" Type="http://schemas.openxmlformats.org/officeDocument/2006/relationships/hyperlink" Target="https://img-fotki.yandex.ru/get/6434/132005175.2a/0_88b3a_77db9b1a_S" TargetMode="External"/><Relationship Id="rId4" Type="http://schemas.openxmlformats.org/officeDocument/2006/relationships/hyperlink" Target="http://365psd.ru/images/backgrounds/old-paper-text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rgbClr val="7A0000"/>
                  </a:gs>
                  <a:gs pos="50000">
                    <a:srgbClr val="FFC000"/>
                  </a:gs>
                  <a:gs pos="65000">
                    <a:srgbClr val="7A00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rgbClr val="7A0000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4464496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Очень трудно найти, отыскать что-то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00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Очень сильно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31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165304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rgbClr val="7A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2735"/>
            <a:ext cx="8424936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rgbClr val="7A0000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600" b="1" dirty="0">
                <a:solidFill>
                  <a:srgbClr val="7A0000"/>
                </a:solidFill>
                <a:latin typeface="Comic Sans MS" pitchFamily="66" charset="0"/>
              </a:rPr>
              <a:t>Автор шаблона: </a:t>
            </a:r>
            <a:r>
              <a:rPr lang="ru-RU" sz="1600" b="1" dirty="0" err="1">
                <a:solidFill>
                  <a:srgbClr val="7A0000"/>
                </a:solidFill>
                <a:latin typeface="Comic Sans MS" pitchFamily="66" charset="0"/>
              </a:rPr>
              <a:t>Ранько</a:t>
            </a:r>
            <a:r>
              <a:rPr lang="ru-RU" sz="1600" b="1" dirty="0">
                <a:solidFill>
                  <a:srgbClr val="7A0000"/>
                </a:solidFill>
                <a:latin typeface="Comic Sans MS" pitchFamily="66" charset="0"/>
              </a:rPr>
              <a:t> Елена Алексеевна </a:t>
            </a:r>
            <a:r>
              <a:rPr lang="en-US" sz="1600" dirty="0">
                <a:solidFill>
                  <a:srgbClr val="7A0000"/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600" dirty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600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600" b="1" i="1" dirty="0">
                <a:solidFill>
                  <a:srgbClr val="7A0000"/>
                </a:solidFill>
                <a:latin typeface="Comic Sans MS" pitchFamily="66" charset="0"/>
              </a:rPr>
              <a:t>Фон «Старая бумага»</a:t>
            </a:r>
            <a:endParaRPr lang="ru-RU" sz="1600" i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en-US" sz="1600" i="1" dirty="0">
                <a:solidFill>
                  <a:srgbClr val="7A0000"/>
                </a:solidFill>
                <a:latin typeface="Comic Sans MS" pitchFamily="66" charset="0"/>
                <a:hlinkClick r:id="rId3"/>
              </a:rPr>
              <a:t>https://img-fotki.yandex.ru/get/3313/198028224.351e/0_1ae8a3_aa272bec_orig</a:t>
            </a:r>
            <a:r>
              <a:rPr lang="ru-RU" sz="1600" i="1" dirty="0">
                <a:solidFill>
                  <a:srgbClr val="7A0000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i="1" dirty="0">
                <a:solidFill>
                  <a:srgbClr val="7A0000"/>
                </a:solidFill>
                <a:latin typeface="Comic Sans MS" pitchFamily="66" charset="0"/>
              </a:rPr>
              <a:t>Фон для создания рамочки:  </a:t>
            </a:r>
          </a:p>
          <a:p>
            <a:r>
              <a:rPr lang="en-US" sz="1600" i="1" dirty="0">
                <a:solidFill>
                  <a:srgbClr val="7A0000"/>
                </a:solidFill>
                <a:latin typeface="Comic Sans MS" pitchFamily="66" charset="0"/>
                <a:hlinkClick r:id="rId4"/>
              </a:rPr>
              <a:t>http://365psd.ru/images/backgrounds/old-paper-text.jpg</a:t>
            </a:r>
            <a:r>
              <a:rPr lang="ru-RU" sz="1600" i="1" dirty="0">
                <a:solidFill>
                  <a:srgbClr val="7A0000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i="1" dirty="0">
                <a:solidFill>
                  <a:srgbClr val="7A0000"/>
                </a:solidFill>
                <a:latin typeface="Comic Sans MS" pitchFamily="66" charset="0"/>
              </a:rPr>
              <a:t>Фон для создания рамочки – 2:</a:t>
            </a:r>
          </a:p>
          <a:p>
            <a:r>
              <a:rPr lang="en-US" sz="1600" i="1" dirty="0">
                <a:solidFill>
                  <a:srgbClr val="7A0000"/>
                </a:solidFill>
                <a:latin typeface="Comic Sans MS" pitchFamily="66" charset="0"/>
                <a:hlinkClick r:id="rId5"/>
              </a:rPr>
              <a:t>https://img-fotki.yandex.ru/get/6434/132005175.2a/0_88b3a_77db9b1a_S</a:t>
            </a:r>
            <a:r>
              <a:rPr lang="ru-RU" sz="1600" i="1" dirty="0">
                <a:solidFill>
                  <a:srgbClr val="7A0000"/>
                </a:solidFill>
                <a:latin typeface="Comic Sans MS" pitchFamily="66" charset="0"/>
              </a:rPr>
              <a:t>  </a:t>
            </a:r>
            <a:r>
              <a:rPr lang="ru-RU" sz="1600" b="1" i="1" dirty="0">
                <a:solidFill>
                  <a:srgbClr val="7A0000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i="1" dirty="0">
                <a:solidFill>
                  <a:srgbClr val="7A0000"/>
                </a:solidFill>
                <a:latin typeface="Comic Sans MS" pitchFamily="66" charset="0"/>
              </a:rPr>
              <a:t>Перо: </a:t>
            </a:r>
            <a:r>
              <a:rPr lang="ru-RU" sz="1600" i="1" dirty="0">
                <a:solidFill>
                  <a:srgbClr val="7A0000"/>
                </a:solidFill>
                <a:latin typeface="Comic Sans MS" pitchFamily="66" charset="0"/>
              </a:rPr>
              <a:t> </a:t>
            </a:r>
          </a:p>
          <a:p>
            <a:r>
              <a:rPr lang="en-US" sz="1600" i="1" dirty="0">
                <a:solidFill>
                  <a:srgbClr val="7A0000"/>
                </a:solidFill>
                <a:latin typeface="Comic Sans MS" pitchFamily="66" charset="0"/>
                <a:hlinkClick r:id="rId6"/>
              </a:rPr>
              <a:t>http://rupertmccall.com.au/media/wysiwyg/favicon.png</a:t>
            </a:r>
            <a:endParaRPr lang="ru-RU" sz="1600" i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600" b="1" i="1" dirty="0" smtClean="0">
                <a:solidFill>
                  <a:srgbClr val="7A0000"/>
                </a:solidFill>
                <a:latin typeface="Comic Sans MS" pitchFamily="66" charset="0"/>
              </a:rPr>
              <a:t>Рамочка сделана средствами программы </a:t>
            </a:r>
            <a:r>
              <a:rPr lang="en-US" sz="1600" b="1" i="1" dirty="0" smtClean="0">
                <a:solidFill>
                  <a:srgbClr val="7A0000"/>
                </a:solidFill>
                <a:latin typeface="Comic Sans MS" pitchFamily="66" charset="0"/>
              </a:rPr>
              <a:t>PowerPoint</a:t>
            </a:r>
            <a:r>
              <a:rPr lang="ru-RU" sz="1600" b="1" i="1" dirty="0" smtClean="0">
                <a:solidFill>
                  <a:srgbClr val="7A0000"/>
                </a:solidFill>
                <a:latin typeface="Comic Sans MS" pitchFamily="66" charset="0"/>
              </a:rPr>
              <a:t>.</a:t>
            </a:r>
          </a:p>
          <a:p>
            <a:endParaRPr lang="ru-RU" sz="1400" b="1" i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rgbClr val="7A0000"/>
                </a:solidFill>
                <a:latin typeface="Comic Sans MS" pitchFamily="66" charset="0"/>
                <a:hlinkClick r:id="rId7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rgbClr val="7A0000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rgbClr val="7A0000"/>
                </a:solidFill>
                <a:latin typeface="Comic Sans MS" pitchFamily="66" charset="0"/>
                <a:hlinkClick r:id="rId8"/>
              </a:rPr>
              <a:t>http://</a:t>
            </a:r>
            <a:r>
              <a:rPr lang="en-US" sz="1400" dirty="0" smtClean="0">
                <a:solidFill>
                  <a:srgbClr val="7A0000"/>
                </a:solidFill>
                <a:latin typeface="Comic Sans MS" pitchFamily="66" charset="0"/>
                <a:hlinkClick r:id="rId8"/>
              </a:rPr>
              <a:t>easyen.ru/load/admin/konkursy/mk_45_sozdanie_infografiki_v_powerpoint/232-1-0-62065</a:t>
            </a:r>
            <a:endParaRPr lang="ru-RU" sz="1400" dirty="0">
              <a:solidFill>
                <a:srgbClr val="7A000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32440" y="6237312"/>
            <a:ext cx="360000" cy="36000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251055" y="261007"/>
            <a:ext cx="360000" cy="360000"/>
          </a:xfrm>
          <a:prstGeom prst="actionButtonInformation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4266168082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>
            <a:hlinkClick r:id="rId16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2996182261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Быть в полной уверенности, </a:t>
            </a:r>
          </a:p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уверять в чём-либо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18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6" name="Схема 35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Скругленный прямоугольник 37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Обещать 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81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Одобрение ожидаемого результата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85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Сильно преувеличивать что-либо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45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Таить злобу против кого-то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31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1.Не доверять кому-либо.</a:t>
            </a:r>
          </a:p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2.Быть осмотрительным, осторожным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34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75331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401900358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7A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7A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8" name="Скругленный прямоугольник 37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0" name="Скругленный прямоугольник 39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2" name="Скругленный прямоугольник 41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3" name="Скругленный прямоугольник 42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4" name="Скругленный прямоугольник 43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5" name="Скругленный прямоугольник 44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Молчать, не говорить лишнего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73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516</Words>
  <Application>Microsoft Office PowerPoint</Application>
  <PresentationFormat>Экран (4:3)</PresentationFormat>
  <Paragraphs>138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31</cp:revision>
  <dcterms:created xsi:type="dcterms:W3CDTF">2018-03-09T15:08:22Z</dcterms:created>
  <dcterms:modified xsi:type="dcterms:W3CDTF">2018-03-24T16:58:36Z</dcterms:modified>
</cp:coreProperties>
</file>