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68" r:id="rId13"/>
  </p:sldIdLst>
  <p:sldSz cx="9144000" cy="6858000" type="screen4x3"/>
  <p:notesSz cx="6858000" cy="9144000"/>
  <p:embeddedFontLst>
    <p:embeddedFont>
      <p:font typeface="Comic Sans MS" pitchFamily="66" charset="0"/>
      <p:regular r:id="rId14"/>
      <p:bold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BE9F67BF-63F2-413B-BEEA-73E38ED2864E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3694E506-2323-41BA-81F8-6033576C6AC1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D05F64A-F762-4867-9369-72804F615513}" type="presOf" srcId="{0846366B-C013-4045-9055-1375FF12905E}" destId="{F11E53FF-DE1C-45EA-B732-45E149209CFF}" srcOrd="0" destOrd="0" presId="urn:microsoft.com/office/officeart/2005/8/layout/pyramid2"/>
    <dgm:cxn modelId="{CA12F8DB-E140-4D3D-A054-E67AACAF72A1}" type="presOf" srcId="{67C9D327-E5A2-42F8-B459-861228ABAEDA}" destId="{F9B2A56D-B0CC-444F-B9BC-7A5FAA94FEEE}" srcOrd="0" destOrd="0" presId="urn:microsoft.com/office/officeart/2005/8/layout/pyramid2"/>
    <dgm:cxn modelId="{A8ACF1DD-AD57-4F65-BF15-29D8A254700E}" type="presOf" srcId="{269F4270-A40F-4429-9A0E-04280E644AD6}" destId="{C13F9D94-070C-4B1C-9764-452E81C745B5}" srcOrd="0" destOrd="0" presId="urn:microsoft.com/office/officeart/2005/8/layout/pyramid2"/>
    <dgm:cxn modelId="{9F33874E-7AEB-4F1F-A148-2D55487E25BE}" type="presOf" srcId="{A316CA99-DD04-49B1-BBB2-8D6314FD7E85}" destId="{CE5FCBBB-4E91-4921-BE54-FC924762623B}" srcOrd="0" destOrd="0" presId="urn:microsoft.com/office/officeart/2005/8/layout/pyramid2"/>
    <dgm:cxn modelId="{AEFEE9E6-C120-449F-BEC6-6878BFF0D670}" type="presOf" srcId="{9FCC4AC5-A9D5-4C50-89AF-46F9221948B9}" destId="{7FA3B761-428F-4C1A-8767-F2092A79A864}" srcOrd="0" destOrd="0" presId="urn:microsoft.com/office/officeart/2005/8/layout/pyramid2"/>
    <dgm:cxn modelId="{263C5286-743A-4769-AC15-DCEDF8BBE4B6}" type="presOf" srcId="{BB276D26-10FE-42A8-B639-1E49B604136B}" destId="{CA4DDF7D-8289-4D37-843A-472077A84D94}" srcOrd="0" destOrd="0" presId="urn:microsoft.com/office/officeart/2005/8/layout/pyramid2"/>
    <dgm:cxn modelId="{343E0E10-F055-4250-9B09-05433F16B2EC}" type="presOf" srcId="{DC8A447C-4FDB-49AF-9CEF-F945DE823FD8}" destId="{82FBD14F-1BC0-4CCE-9E2C-5EF756FD640F}" srcOrd="0" destOrd="0" presId="urn:microsoft.com/office/officeart/2005/8/layout/pyramid2"/>
    <dgm:cxn modelId="{6F274E16-85E5-4995-831B-32B1700104C7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3C75150A-81EA-41B0-AA28-96DC00C8C2E9}" type="presParOf" srcId="{F9B2A56D-B0CC-444F-B9BC-7A5FAA94FEEE}" destId="{CBF10EBD-4805-49DD-BE42-652125DF37D4}" srcOrd="0" destOrd="0" presId="urn:microsoft.com/office/officeart/2005/8/layout/pyramid2"/>
    <dgm:cxn modelId="{CD0283B1-B42E-4F1F-B3D0-CF953A8DD75D}" type="presParOf" srcId="{F9B2A56D-B0CC-444F-B9BC-7A5FAA94FEEE}" destId="{16CAA9C1-8B73-4F3E-8425-FC738F711193}" srcOrd="1" destOrd="0" presId="urn:microsoft.com/office/officeart/2005/8/layout/pyramid2"/>
    <dgm:cxn modelId="{45F6CF53-0A70-4121-B907-1E51094CA99B}" type="presParOf" srcId="{16CAA9C1-8B73-4F3E-8425-FC738F711193}" destId="{9E9061A6-8229-4C6B-B725-12C82A0C8172}" srcOrd="0" destOrd="0" presId="urn:microsoft.com/office/officeart/2005/8/layout/pyramid2"/>
    <dgm:cxn modelId="{45CC8098-BF12-43B7-8FCA-8DEDAB2AC77A}" type="presParOf" srcId="{16CAA9C1-8B73-4F3E-8425-FC738F711193}" destId="{6F81CD5C-CEE1-41A2-ABD3-D55B78AA0DCF}" srcOrd="1" destOrd="0" presId="urn:microsoft.com/office/officeart/2005/8/layout/pyramid2"/>
    <dgm:cxn modelId="{5C8FD503-5B1F-4CD6-9022-D56CED88A66C}" type="presParOf" srcId="{16CAA9C1-8B73-4F3E-8425-FC738F711193}" destId="{CE5FCBBB-4E91-4921-BE54-FC924762623B}" srcOrd="2" destOrd="0" presId="urn:microsoft.com/office/officeart/2005/8/layout/pyramid2"/>
    <dgm:cxn modelId="{A2A0AB0A-08D8-4B4E-978C-CE3FFBC6D5A7}" type="presParOf" srcId="{16CAA9C1-8B73-4F3E-8425-FC738F711193}" destId="{A4B24A01-38C5-43FB-AE5C-AC15EE411525}" srcOrd="3" destOrd="0" presId="urn:microsoft.com/office/officeart/2005/8/layout/pyramid2"/>
    <dgm:cxn modelId="{1262FE8D-39A1-4827-BE90-99FB5CB6BEB9}" type="presParOf" srcId="{16CAA9C1-8B73-4F3E-8425-FC738F711193}" destId="{130278D8-D02B-491F-BD09-FEA85F98515B}" srcOrd="4" destOrd="0" presId="urn:microsoft.com/office/officeart/2005/8/layout/pyramid2"/>
    <dgm:cxn modelId="{93F559BE-B7D8-4035-95BB-4635750E22F1}" type="presParOf" srcId="{16CAA9C1-8B73-4F3E-8425-FC738F711193}" destId="{01AFD58B-07B6-4E87-9CE9-9882CE1F0EFD}" srcOrd="5" destOrd="0" presId="urn:microsoft.com/office/officeart/2005/8/layout/pyramid2"/>
    <dgm:cxn modelId="{A53D3E72-A0B4-416E-BCEA-1BC34FCCB806}" type="presParOf" srcId="{16CAA9C1-8B73-4F3E-8425-FC738F711193}" destId="{C13F9D94-070C-4B1C-9764-452E81C745B5}" srcOrd="6" destOrd="0" presId="urn:microsoft.com/office/officeart/2005/8/layout/pyramid2"/>
    <dgm:cxn modelId="{CB8F5E43-B1ED-4AF1-ACB5-52BEEEF241C8}" type="presParOf" srcId="{16CAA9C1-8B73-4F3E-8425-FC738F711193}" destId="{9777E0EB-B849-404D-9181-2CC71EDD7400}" srcOrd="7" destOrd="0" presId="urn:microsoft.com/office/officeart/2005/8/layout/pyramid2"/>
    <dgm:cxn modelId="{23AEDD5D-A7E4-4AF2-94EE-C1EF058904BF}" type="presParOf" srcId="{16CAA9C1-8B73-4F3E-8425-FC738F711193}" destId="{82FBD14F-1BC0-4CCE-9E2C-5EF756FD640F}" srcOrd="8" destOrd="0" presId="urn:microsoft.com/office/officeart/2005/8/layout/pyramid2"/>
    <dgm:cxn modelId="{8F4DCEA0-2B5A-47F3-820E-AB3CF2F1F2AE}" type="presParOf" srcId="{16CAA9C1-8B73-4F3E-8425-FC738F711193}" destId="{04C58FF2-2069-4E85-BC83-66DFB2C40B81}" srcOrd="9" destOrd="0" presId="urn:microsoft.com/office/officeart/2005/8/layout/pyramid2"/>
    <dgm:cxn modelId="{822B00FD-0ED1-4C1E-943E-D63207503A16}" type="presParOf" srcId="{16CAA9C1-8B73-4F3E-8425-FC738F711193}" destId="{FDDA8654-82A3-4C5B-A467-F5B52D2B1F06}" srcOrd="10" destOrd="0" presId="urn:microsoft.com/office/officeart/2005/8/layout/pyramid2"/>
    <dgm:cxn modelId="{AE4F9D04-FEEB-4B72-A995-1D7A9B6A0E4D}" type="presParOf" srcId="{16CAA9C1-8B73-4F3E-8425-FC738F711193}" destId="{3A76949B-67B9-41BE-A369-07C72E0E9B52}" srcOrd="11" destOrd="0" presId="urn:microsoft.com/office/officeart/2005/8/layout/pyramid2"/>
    <dgm:cxn modelId="{1B0820F4-1634-4D42-995F-9EB38FF14CA4}" type="presParOf" srcId="{16CAA9C1-8B73-4F3E-8425-FC738F711193}" destId="{CA4DDF7D-8289-4D37-843A-472077A84D94}" srcOrd="12" destOrd="0" presId="urn:microsoft.com/office/officeart/2005/8/layout/pyramid2"/>
    <dgm:cxn modelId="{723FF7A8-F13B-43AB-A1BE-D4CB7D664F3E}" type="presParOf" srcId="{16CAA9C1-8B73-4F3E-8425-FC738F711193}" destId="{1C0959E7-3961-4B4E-9394-31D46D1DC753}" srcOrd="13" destOrd="0" presId="urn:microsoft.com/office/officeart/2005/8/layout/pyramid2"/>
    <dgm:cxn modelId="{CDC9ADC9-206E-418F-9F51-256100CD3204}" type="presParOf" srcId="{16CAA9C1-8B73-4F3E-8425-FC738F711193}" destId="{7FA3B761-428F-4C1A-8767-F2092A79A864}" srcOrd="14" destOrd="0" presId="urn:microsoft.com/office/officeart/2005/8/layout/pyramid2"/>
    <dgm:cxn modelId="{EF2C5C23-9DC3-4C4C-83B8-45946CF93072}" type="presParOf" srcId="{16CAA9C1-8B73-4F3E-8425-FC738F711193}" destId="{BA11E80E-D0D7-417E-9140-ECB2078577A5}" srcOrd="15" destOrd="0" presId="urn:microsoft.com/office/officeart/2005/8/layout/pyramid2"/>
    <dgm:cxn modelId="{76163BDC-93D6-45EA-9226-653AEC0105EF}" type="presParOf" srcId="{16CAA9C1-8B73-4F3E-8425-FC738F711193}" destId="{F11E53FF-DE1C-45EA-B732-45E149209CFF}" srcOrd="16" destOrd="0" presId="urn:microsoft.com/office/officeart/2005/8/layout/pyramid2"/>
    <dgm:cxn modelId="{DD90CF57-7C5E-4111-9E4B-51089F801065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1FCDF0A9-65A5-4022-944E-3DDABC32D46D}" type="presOf" srcId="{A316CA99-DD04-49B1-BBB2-8D6314FD7E85}" destId="{CE5FCBBB-4E91-4921-BE54-FC924762623B}" srcOrd="0" destOrd="0" presId="urn:microsoft.com/office/officeart/2005/8/layout/pyramid2"/>
    <dgm:cxn modelId="{D2738B29-81F5-4BB6-8FAD-817689E3DFE0}" type="presOf" srcId="{B6176BC1-F938-4DBC-8C3D-3E9E4082176C}" destId="{130278D8-D02B-491F-BD09-FEA85F98515B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BE23DD4C-3772-4592-981C-CCB1C829D03C}" type="presOf" srcId="{0846366B-C013-4045-9055-1375FF12905E}" destId="{F11E53FF-DE1C-45EA-B732-45E149209CFF}" srcOrd="0" destOrd="0" presId="urn:microsoft.com/office/officeart/2005/8/layout/pyramid2"/>
    <dgm:cxn modelId="{DD8209FC-6CF1-4E49-ABC1-42E2125A4AA8}" type="presOf" srcId="{CD4B56EF-3700-4239-8D5A-66F7E6ABF5FB}" destId="{FDDA8654-82A3-4C5B-A467-F5B52D2B1F06}" srcOrd="0" destOrd="0" presId="urn:microsoft.com/office/officeart/2005/8/layout/pyramid2"/>
    <dgm:cxn modelId="{72C05A80-F319-469A-A096-AB9C03D69D8A}" type="presOf" srcId="{BB276D26-10FE-42A8-B639-1E49B604136B}" destId="{CA4DDF7D-8289-4D37-843A-472077A84D94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C1692694-BA43-4FB6-866E-A1B15C07B41B}" type="presOf" srcId="{67C9D327-E5A2-42F8-B459-861228ABAEDA}" destId="{F9B2A56D-B0CC-444F-B9BC-7A5FAA94FEEE}" srcOrd="0" destOrd="0" presId="urn:microsoft.com/office/officeart/2005/8/layout/pyramid2"/>
    <dgm:cxn modelId="{9A06B383-ABC7-4D3A-BD15-C8E77D7D845E}" type="presOf" srcId="{DC8A447C-4FDB-49AF-9CEF-F945DE823FD8}" destId="{82FBD14F-1BC0-4CCE-9E2C-5EF756FD640F}" srcOrd="0" destOrd="0" presId="urn:microsoft.com/office/officeart/2005/8/layout/pyramid2"/>
    <dgm:cxn modelId="{774E9569-34F5-42BA-ADF0-B69A0EDE07E3}" type="presOf" srcId="{269F4270-A40F-4429-9A0E-04280E644AD6}" destId="{C13F9D94-070C-4B1C-9764-452E81C745B5}" srcOrd="0" destOrd="0" presId="urn:microsoft.com/office/officeart/2005/8/layout/pyramid2"/>
    <dgm:cxn modelId="{0057F353-0037-458D-8B51-8332DAA6438A}" type="presOf" srcId="{9FCC4AC5-A9D5-4C50-89AF-46F9221948B9}" destId="{7FA3B761-428F-4C1A-8767-F2092A79A864}" srcOrd="0" destOrd="0" presId="urn:microsoft.com/office/officeart/2005/8/layout/pyramid2"/>
    <dgm:cxn modelId="{2976413D-9B86-4224-A49B-C34B63FB6F50}" type="presOf" srcId="{614B6B81-045A-487F-B6CC-C58E7251D349}" destId="{9E9061A6-8229-4C6B-B725-12C82A0C8172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E3C38376-0E6F-480A-BBE7-87BC60C558B9}" type="presParOf" srcId="{F9B2A56D-B0CC-444F-B9BC-7A5FAA94FEEE}" destId="{CBF10EBD-4805-49DD-BE42-652125DF37D4}" srcOrd="0" destOrd="0" presId="urn:microsoft.com/office/officeart/2005/8/layout/pyramid2"/>
    <dgm:cxn modelId="{56DF0785-D417-456B-BA21-A4772F131CAB}" type="presParOf" srcId="{F9B2A56D-B0CC-444F-B9BC-7A5FAA94FEEE}" destId="{16CAA9C1-8B73-4F3E-8425-FC738F711193}" srcOrd="1" destOrd="0" presId="urn:microsoft.com/office/officeart/2005/8/layout/pyramid2"/>
    <dgm:cxn modelId="{DB008A60-6238-430E-B841-8333C9A23AD3}" type="presParOf" srcId="{16CAA9C1-8B73-4F3E-8425-FC738F711193}" destId="{9E9061A6-8229-4C6B-B725-12C82A0C8172}" srcOrd="0" destOrd="0" presId="urn:microsoft.com/office/officeart/2005/8/layout/pyramid2"/>
    <dgm:cxn modelId="{1BC0ABAF-085A-4D02-B001-2ABD0C46B2FA}" type="presParOf" srcId="{16CAA9C1-8B73-4F3E-8425-FC738F711193}" destId="{6F81CD5C-CEE1-41A2-ABD3-D55B78AA0DCF}" srcOrd="1" destOrd="0" presId="urn:microsoft.com/office/officeart/2005/8/layout/pyramid2"/>
    <dgm:cxn modelId="{6E43AE5C-AD47-483F-A0BB-936CFCF73C26}" type="presParOf" srcId="{16CAA9C1-8B73-4F3E-8425-FC738F711193}" destId="{CE5FCBBB-4E91-4921-BE54-FC924762623B}" srcOrd="2" destOrd="0" presId="urn:microsoft.com/office/officeart/2005/8/layout/pyramid2"/>
    <dgm:cxn modelId="{8DF2B4C1-FFC6-460D-A5F6-13AF7C9633F8}" type="presParOf" srcId="{16CAA9C1-8B73-4F3E-8425-FC738F711193}" destId="{A4B24A01-38C5-43FB-AE5C-AC15EE411525}" srcOrd="3" destOrd="0" presId="urn:microsoft.com/office/officeart/2005/8/layout/pyramid2"/>
    <dgm:cxn modelId="{5D61FCDC-5DCF-46B1-B8A5-BA75A5507DD7}" type="presParOf" srcId="{16CAA9C1-8B73-4F3E-8425-FC738F711193}" destId="{130278D8-D02B-491F-BD09-FEA85F98515B}" srcOrd="4" destOrd="0" presId="urn:microsoft.com/office/officeart/2005/8/layout/pyramid2"/>
    <dgm:cxn modelId="{F680A0D6-7563-4096-92B6-A38DA7382543}" type="presParOf" srcId="{16CAA9C1-8B73-4F3E-8425-FC738F711193}" destId="{01AFD58B-07B6-4E87-9CE9-9882CE1F0EFD}" srcOrd="5" destOrd="0" presId="urn:microsoft.com/office/officeart/2005/8/layout/pyramid2"/>
    <dgm:cxn modelId="{64E509AE-6F79-4E9B-B7D2-B86FE12235A6}" type="presParOf" srcId="{16CAA9C1-8B73-4F3E-8425-FC738F711193}" destId="{C13F9D94-070C-4B1C-9764-452E81C745B5}" srcOrd="6" destOrd="0" presId="urn:microsoft.com/office/officeart/2005/8/layout/pyramid2"/>
    <dgm:cxn modelId="{DC137641-03FF-4587-9247-EA550288C252}" type="presParOf" srcId="{16CAA9C1-8B73-4F3E-8425-FC738F711193}" destId="{9777E0EB-B849-404D-9181-2CC71EDD7400}" srcOrd="7" destOrd="0" presId="urn:microsoft.com/office/officeart/2005/8/layout/pyramid2"/>
    <dgm:cxn modelId="{A609C352-D343-403A-9B3A-B04234F64982}" type="presParOf" srcId="{16CAA9C1-8B73-4F3E-8425-FC738F711193}" destId="{82FBD14F-1BC0-4CCE-9E2C-5EF756FD640F}" srcOrd="8" destOrd="0" presId="urn:microsoft.com/office/officeart/2005/8/layout/pyramid2"/>
    <dgm:cxn modelId="{13968C84-50C3-4EA0-8FCA-38F83DE31A5F}" type="presParOf" srcId="{16CAA9C1-8B73-4F3E-8425-FC738F711193}" destId="{04C58FF2-2069-4E85-BC83-66DFB2C40B81}" srcOrd="9" destOrd="0" presId="urn:microsoft.com/office/officeart/2005/8/layout/pyramid2"/>
    <dgm:cxn modelId="{8B1F3FDC-4814-4310-BDA1-B4815AAB865D}" type="presParOf" srcId="{16CAA9C1-8B73-4F3E-8425-FC738F711193}" destId="{FDDA8654-82A3-4C5B-A467-F5B52D2B1F06}" srcOrd="10" destOrd="0" presId="urn:microsoft.com/office/officeart/2005/8/layout/pyramid2"/>
    <dgm:cxn modelId="{1452DB02-7D1E-4670-9A56-C79F17A082A7}" type="presParOf" srcId="{16CAA9C1-8B73-4F3E-8425-FC738F711193}" destId="{3A76949B-67B9-41BE-A369-07C72E0E9B52}" srcOrd="11" destOrd="0" presId="urn:microsoft.com/office/officeart/2005/8/layout/pyramid2"/>
    <dgm:cxn modelId="{48AC4785-31BB-41AF-9465-83CED9B498F6}" type="presParOf" srcId="{16CAA9C1-8B73-4F3E-8425-FC738F711193}" destId="{CA4DDF7D-8289-4D37-843A-472077A84D94}" srcOrd="12" destOrd="0" presId="urn:microsoft.com/office/officeart/2005/8/layout/pyramid2"/>
    <dgm:cxn modelId="{0EE23C55-D741-4041-A56B-E62817E22BCD}" type="presParOf" srcId="{16CAA9C1-8B73-4F3E-8425-FC738F711193}" destId="{1C0959E7-3961-4B4E-9394-31D46D1DC753}" srcOrd="13" destOrd="0" presId="urn:microsoft.com/office/officeart/2005/8/layout/pyramid2"/>
    <dgm:cxn modelId="{3A9682AD-A3CC-4EDA-AEAB-9EF47A143209}" type="presParOf" srcId="{16CAA9C1-8B73-4F3E-8425-FC738F711193}" destId="{7FA3B761-428F-4C1A-8767-F2092A79A864}" srcOrd="14" destOrd="0" presId="urn:microsoft.com/office/officeart/2005/8/layout/pyramid2"/>
    <dgm:cxn modelId="{85D94B07-ABE9-4AE5-BF14-C2D4B706382F}" type="presParOf" srcId="{16CAA9C1-8B73-4F3E-8425-FC738F711193}" destId="{BA11E80E-D0D7-417E-9140-ECB2078577A5}" srcOrd="15" destOrd="0" presId="urn:microsoft.com/office/officeart/2005/8/layout/pyramid2"/>
    <dgm:cxn modelId="{50D23312-6067-4BF6-B1E4-4AC24193729D}" type="presParOf" srcId="{16CAA9C1-8B73-4F3E-8425-FC738F711193}" destId="{F11E53FF-DE1C-45EA-B732-45E149209CFF}" srcOrd="16" destOrd="0" presId="urn:microsoft.com/office/officeart/2005/8/layout/pyramid2"/>
    <dgm:cxn modelId="{FACFE01D-9366-4BD7-8FB6-977F64CED525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DC52CB4B-89CF-4CCE-B0F6-1E6703134C29}" type="presOf" srcId="{9FCC4AC5-A9D5-4C50-89AF-46F9221948B9}" destId="{7FA3B761-428F-4C1A-8767-F2092A79A86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DCC0B9D4-B2E1-49CD-ADEB-E50C68E7B749}" type="presOf" srcId="{614B6B81-045A-487F-B6CC-C58E7251D349}" destId="{9E9061A6-8229-4C6B-B725-12C82A0C8172}" srcOrd="0" destOrd="0" presId="urn:microsoft.com/office/officeart/2005/8/layout/pyramid2"/>
    <dgm:cxn modelId="{BCA0D7BB-04C3-4866-9EBA-1AD8341764FA}" type="presOf" srcId="{CD4B56EF-3700-4239-8D5A-66F7E6ABF5FB}" destId="{FDDA8654-82A3-4C5B-A467-F5B52D2B1F06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DC6D883D-88CC-40AC-9333-AFA58A7DED0B}" type="presOf" srcId="{A316CA99-DD04-49B1-BBB2-8D6314FD7E85}" destId="{CE5FCBBB-4E91-4921-BE54-FC924762623B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CDEECBFF-1009-47F1-8364-4A34EE01B230}" type="presOf" srcId="{269F4270-A40F-4429-9A0E-04280E644AD6}" destId="{C13F9D94-070C-4B1C-9764-452E81C745B5}" srcOrd="0" destOrd="0" presId="urn:microsoft.com/office/officeart/2005/8/layout/pyramid2"/>
    <dgm:cxn modelId="{E70FDFED-5CEA-453F-BB6B-811416D68DAC}" type="presOf" srcId="{DC8A447C-4FDB-49AF-9CEF-F945DE823FD8}" destId="{82FBD14F-1BC0-4CCE-9E2C-5EF756FD640F}" srcOrd="0" destOrd="0" presId="urn:microsoft.com/office/officeart/2005/8/layout/pyramid2"/>
    <dgm:cxn modelId="{81F46111-44A0-4DC7-8FAC-3F6C04395AAF}" type="presOf" srcId="{0846366B-C013-4045-9055-1375FF12905E}" destId="{F11E53FF-DE1C-45EA-B732-45E149209CFF}" srcOrd="0" destOrd="0" presId="urn:microsoft.com/office/officeart/2005/8/layout/pyramid2"/>
    <dgm:cxn modelId="{D10C79AC-8C1F-4CE4-9803-799672702B25}" type="presOf" srcId="{BB276D26-10FE-42A8-B639-1E49B604136B}" destId="{CA4DDF7D-8289-4D37-843A-472077A84D94}" srcOrd="0" destOrd="0" presId="urn:microsoft.com/office/officeart/2005/8/layout/pyramid2"/>
    <dgm:cxn modelId="{EBA99118-AF06-4D5E-85F9-21C64EF4B6AB}" type="presOf" srcId="{B6176BC1-F938-4DBC-8C3D-3E9E4082176C}" destId="{130278D8-D02B-491F-BD09-FEA85F98515B}" srcOrd="0" destOrd="0" presId="urn:microsoft.com/office/officeart/2005/8/layout/pyramid2"/>
    <dgm:cxn modelId="{299E315A-F5DB-47D9-9E43-EA8DA02621BF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4A030529-5654-427E-832A-1CACE3286E6A}" type="presParOf" srcId="{F9B2A56D-B0CC-444F-B9BC-7A5FAA94FEEE}" destId="{CBF10EBD-4805-49DD-BE42-652125DF37D4}" srcOrd="0" destOrd="0" presId="urn:microsoft.com/office/officeart/2005/8/layout/pyramid2"/>
    <dgm:cxn modelId="{B61F186B-4325-4544-AE8D-7288A17C8E42}" type="presParOf" srcId="{F9B2A56D-B0CC-444F-B9BC-7A5FAA94FEEE}" destId="{16CAA9C1-8B73-4F3E-8425-FC738F711193}" srcOrd="1" destOrd="0" presId="urn:microsoft.com/office/officeart/2005/8/layout/pyramid2"/>
    <dgm:cxn modelId="{A7B4796C-9B75-486A-8C79-4BF6D594BEEC}" type="presParOf" srcId="{16CAA9C1-8B73-4F3E-8425-FC738F711193}" destId="{9E9061A6-8229-4C6B-B725-12C82A0C8172}" srcOrd="0" destOrd="0" presId="urn:microsoft.com/office/officeart/2005/8/layout/pyramid2"/>
    <dgm:cxn modelId="{B3C21D6A-211D-43B3-98F3-DEB74B5995A9}" type="presParOf" srcId="{16CAA9C1-8B73-4F3E-8425-FC738F711193}" destId="{6F81CD5C-CEE1-41A2-ABD3-D55B78AA0DCF}" srcOrd="1" destOrd="0" presId="urn:microsoft.com/office/officeart/2005/8/layout/pyramid2"/>
    <dgm:cxn modelId="{E73C4B5E-C581-4B2C-BD3C-D4DFBD853765}" type="presParOf" srcId="{16CAA9C1-8B73-4F3E-8425-FC738F711193}" destId="{CE5FCBBB-4E91-4921-BE54-FC924762623B}" srcOrd="2" destOrd="0" presId="urn:microsoft.com/office/officeart/2005/8/layout/pyramid2"/>
    <dgm:cxn modelId="{790F2508-3F6F-4246-A758-C85EDBAEBD75}" type="presParOf" srcId="{16CAA9C1-8B73-4F3E-8425-FC738F711193}" destId="{A4B24A01-38C5-43FB-AE5C-AC15EE411525}" srcOrd="3" destOrd="0" presId="urn:microsoft.com/office/officeart/2005/8/layout/pyramid2"/>
    <dgm:cxn modelId="{1EBA003B-92EF-4A4D-B2E8-A3AC79853837}" type="presParOf" srcId="{16CAA9C1-8B73-4F3E-8425-FC738F711193}" destId="{130278D8-D02B-491F-BD09-FEA85F98515B}" srcOrd="4" destOrd="0" presId="urn:microsoft.com/office/officeart/2005/8/layout/pyramid2"/>
    <dgm:cxn modelId="{6C669009-CB92-4284-9163-B3B56B10FC56}" type="presParOf" srcId="{16CAA9C1-8B73-4F3E-8425-FC738F711193}" destId="{01AFD58B-07B6-4E87-9CE9-9882CE1F0EFD}" srcOrd="5" destOrd="0" presId="urn:microsoft.com/office/officeart/2005/8/layout/pyramid2"/>
    <dgm:cxn modelId="{F8BAA7D7-1579-4CC5-A9F4-ABF608AB1847}" type="presParOf" srcId="{16CAA9C1-8B73-4F3E-8425-FC738F711193}" destId="{C13F9D94-070C-4B1C-9764-452E81C745B5}" srcOrd="6" destOrd="0" presId="urn:microsoft.com/office/officeart/2005/8/layout/pyramid2"/>
    <dgm:cxn modelId="{649707E2-1068-424E-BF5A-69A66AEACAFA}" type="presParOf" srcId="{16CAA9C1-8B73-4F3E-8425-FC738F711193}" destId="{9777E0EB-B849-404D-9181-2CC71EDD7400}" srcOrd="7" destOrd="0" presId="urn:microsoft.com/office/officeart/2005/8/layout/pyramid2"/>
    <dgm:cxn modelId="{BE12B0D0-582F-412C-9217-A4AA8C55B95E}" type="presParOf" srcId="{16CAA9C1-8B73-4F3E-8425-FC738F711193}" destId="{82FBD14F-1BC0-4CCE-9E2C-5EF756FD640F}" srcOrd="8" destOrd="0" presId="urn:microsoft.com/office/officeart/2005/8/layout/pyramid2"/>
    <dgm:cxn modelId="{47E3D9C4-4A28-4987-BA49-9ADD3EAB4E17}" type="presParOf" srcId="{16CAA9C1-8B73-4F3E-8425-FC738F711193}" destId="{04C58FF2-2069-4E85-BC83-66DFB2C40B81}" srcOrd="9" destOrd="0" presId="urn:microsoft.com/office/officeart/2005/8/layout/pyramid2"/>
    <dgm:cxn modelId="{F8DE4135-E0A0-4F21-86E0-A10CB04C7EAE}" type="presParOf" srcId="{16CAA9C1-8B73-4F3E-8425-FC738F711193}" destId="{FDDA8654-82A3-4C5B-A467-F5B52D2B1F06}" srcOrd="10" destOrd="0" presId="urn:microsoft.com/office/officeart/2005/8/layout/pyramid2"/>
    <dgm:cxn modelId="{D78AF6AC-124D-4CA7-A77B-3757FC53E3BD}" type="presParOf" srcId="{16CAA9C1-8B73-4F3E-8425-FC738F711193}" destId="{3A76949B-67B9-41BE-A369-07C72E0E9B52}" srcOrd="11" destOrd="0" presId="urn:microsoft.com/office/officeart/2005/8/layout/pyramid2"/>
    <dgm:cxn modelId="{1B6BFBBB-EE15-4A8C-8980-0C0ECEFA205B}" type="presParOf" srcId="{16CAA9C1-8B73-4F3E-8425-FC738F711193}" destId="{CA4DDF7D-8289-4D37-843A-472077A84D94}" srcOrd="12" destOrd="0" presId="urn:microsoft.com/office/officeart/2005/8/layout/pyramid2"/>
    <dgm:cxn modelId="{5763D809-85EA-4A3D-9C35-EA48F886F119}" type="presParOf" srcId="{16CAA9C1-8B73-4F3E-8425-FC738F711193}" destId="{1C0959E7-3961-4B4E-9394-31D46D1DC753}" srcOrd="13" destOrd="0" presId="urn:microsoft.com/office/officeart/2005/8/layout/pyramid2"/>
    <dgm:cxn modelId="{B1545068-1FFA-4CB0-B45B-A55F01E85F0B}" type="presParOf" srcId="{16CAA9C1-8B73-4F3E-8425-FC738F711193}" destId="{7FA3B761-428F-4C1A-8767-F2092A79A864}" srcOrd="14" destOrd="0" presId="urn:microsoft.com/office/officeart/2005/8/layout/pyramid2"/>
    <dgm:cxn modelId="{DC888B2F-A244-42BB-B0AF-7F9E9575E1EA}" type="presParOf" srcId="{16CAA9C1-8B73-4F3E-8425-FC738F711193}" destId="{BA11E80E-D0D7-417E-9140-ECB2078577A5}" srcOrd="15" destOrd="0" presId="urn:microsoft.com/office/officeart/2005/8/layout/pyramid2"/>
    <dgm:cxn modelId="{0067D0C1-EAA4-480C-8A9A-34FDB0E11DEE}" type="presParOf" srcId="{16CAA9C1-8B73-4F3E-8425-FC738F711193}" destId="{F11E53FF-DE1C-45EA-B732-45E149209CFF}" srcOrd="16" destOrd="0" presId="urn:microsoft.com/office/officeart/2005/8/layout/pyramid2"/>
    <dgm:cxn modelId="{7C46B8CF-BF24-43DA-ADCA-43FE8F227EFC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CCA3BC56-BB23-4532-B71D-EA52ED3DDF4C}" type="presOf" srcId="{67C9D327-E5A2-42F8-B459-861228ABAEDA}" destId="{F9B2A56D-B0CC-444F-B9BC-7A5FAA94FEEE}" srcOrd="0" destOrd="0" presId="urn:microsoft.com/office/officeart/2005/8/layout/pyramid2"/>
    <dgm:cxn modelId="{909D73C4-E6DB-414B-A68F-037FED38BE15}" type="presOf" srcId="{9FCC4AC5-A9D5-4C50-89AF-46F9221948B9}" destId="{7FA3B761-428F-4C1A-8767-F2092A79A864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D5A11CC5-DD06-4878-AF7C-3F9B0CF9BFC1}" type="presOf" srcId="{269F4270-A40F-4429-9A0E-04280E644AD6}" destId="{C13F9D94-070C-4B1C-9764-452E81C745B5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84A58677-4C21-4C47-8A96-AE5D3029F2B5}" type="presOf" srcId="{B6176BC1-F938-4DBC-8C3D-3E9E4082176C}" destId="{130278D8-D02B-491F-BD09-FEA85F98515B}" srcOrd="0" destOrd="0" presId="urn:microsoft.com/office/officeart/2005/8/layout/pyramid2"/>
    <dgm:cxn modelId="{A2B9CF95-3A40-4BA3-9A10-5C153C1C5C66}" type="presOf" srcId="{0846366B-C013-4045-9055-1375FF12905E}" destId="{F11E53FF-DE1C-45EA-B732-45E149209CF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7429D084-08F5-4085-9452-99EAAB81BE8E}" type="presOf" srcId="{A316CA99-DD04-49B1-BBB2-8D6314FD7E85}" destId="{CE5FCBBB-4E91-4921-BE54-FC924762623B}" srcOrd="0" destOrd="0" presId="urn:microsoft.com/office/officeart/2005/8/layout/pyramid2"/>
    <dgm:cxn modelId="{E33CF6BE-B451-430E-9EC1-C723B1A37905}" type="presOf" srcId="{614B6B81-045A-487F-B6CC-C58E7251D349}" destId="{9E9061A6-8229-4C6B-B725-12C82A0C8172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1E6102AC-6ED4-4D48-8FF1-E1C33CD988A5}" type="presOf" srcId="{DC8A447C-4FDB-49AF-9CEF-F945DE823FD8}" destId="{82FBD14F-1BC0-4CCE-9E2C-5EF756FD640F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E93F0C61-45C6-4ED0-AEEA-8486AFBACAD3}" type="presOf" srcId="{BB276D26-10FE-42A8-B639-1E49B604136B}" destId="{CA4DDF7D-8289-4D37-843A-472077A84D94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95B65E50-B5E2-4BDB-A60A-8E2BC41E8D66}" type="presOf" srcId="{CD4B56EF-3700-4239-8D5A-66F7E6ABF5FB}" destId="{FDDA8654-82A3-4C5B-A467-F5B52D2B1F06}" srcOrd="0" destOrd="0" presId="urn:microsoft.com/office/officeart/2005/8/layout/pyramid2"/>
    <dgm:cxn modelId="{376BA19B-124D-410D-84F1-4126E8A80A45}" type="presParOf" srcId="{F9B2A56D-B0CC-444F-B9BC-7A5FAA94FEEE}" destId="{CBF10EBD-4805-49DD-BE42-652125DF37D4}" srcOrd="0" destOrd="0" presId="urn:microsoft.com/office/officeart/2005/8/layout/pyramid2"/>
    <dgm:cxn modelId="{B383D6EF-F55B-4914-815E-F87B35A2DB02}" type="presParOf" srcId="{F9B2A56D-B0CC-444F-B9BC-7A5FAA94FEEE}" destId="{16CAA9C1-8B73-4F3E-8425-FC738F711193}" srcOrd="1" destOrd="0" presId="urn:microsoft.com/office/officeart/2005/8/layout/pyramid2"/>
    <dgm:cxn modelId="{94640DA3-4F1D-4479-8707-EB512CFB1591}" type="presParOf" srcId="{16CAA9C1-8B73-4F3E-8425-FC738F711193}" destId="{9E9061A6-8229-4C6B-B725-12C82A0C8172}" srcOrd="0" destOrd="0" presId="urn:microsoft.com/office/officeart/2005/8/layout/pyramid2"/>
    <dgm:cxn modelId="{2B9989B5-D974-4CE4-AEA2-5E7723B0D7D8}" type="presParOf" srcId="{16CAA9C1-8B73-4F3E-8425-FC738F711193}" destId="{6F81CD5C-CEE1-41A2-ABD3-D55B78AA0DCF}" srcOrd="1" destOrd="0" presId="urn:microsoft.com/office/officeart/2005/8/layout/pyramid2"/>
    <dgm:cxn modelId="{CA30ED3E-6AFC-40CE-A703-9135B3728891}" type="presParOf" srcId="{16CAA9C1-8B73-4F3E-8425-FC738F711193}" destId="{CE5FCBBB-4E91-4921-BE54-FC924762623B}" srcOrd="2" destOrd="0" presId="urn:microsoft.com/office/officeart/2005/8/layout/pyramid2"/>
    <dgm:cxn modelId="{0D3FFC34-7249-472C-A635-F5C29C4D5CA9}" type="presParOf" srcId="{16CAA9C1-8B73-4F3E-8425-FC738F711193}" destId="{A4B24A01-38C5-43FB-AE5C-AC15EE411525}" srcOrd="3" destOrd="0" presId="urn:microsoft.com/office/officeart/2005/8/layout/pyramid2"/>
    <dgm:cxn modelId="{071F1467-BB38-4F3C-9D5D-962E69BD29F8}" type="presParOf" srcId="{16CAA9C1-8B73-4F3E-8425-FC738F711193}" destId="{130278D8-D02B-491F-BD09-FEA85F98515B}" srcOrd="4" destOrd="0" presId="urn:microsoft.com/office/officeart/2005/8/layout/pyramid2"/>
    <dgm:cxn modelId="{762F50B7-2516-4901-A279-E9FCEACF9B3D}" type="presParOf" srcId="{16CAA9C1-8B73-4F3E-8425-FC738F711193}" destId="{01AFD58B-07B6-4E87-9CE9-9882CE1F0EFD}" srcOrd="5" destOrd="0" presId="urn:microsoft.com/office/officeart/2005/8/layout/pyramid2"/>
    <dgm:cxn modelId="{A2CB520C-2C64-46BB-A9C6-55A361AE6499}" type="presParOf" srcId="{16CAA9C1-8B73-4F3E-8425-FC738F711193}" destId="{C13F9D94-070C-4B1C-9764-452E81C745B5}" srcOrd="6" destOrd="0" presId="urn:microsoft.com/office/officeart/2005/8/layout/pyramid2"/>
    <dgm:cxn modelId="{E9969D9B-770C-4483-A3AC-B6400496C43D}" type="presParOf" srcId="{16CAA9C1-8B73-4F3E-8425-FC738F711193}" destId="{9777E0EB-B849-404D-9181-2CC71EDD7400}" srcOrd="7" destOrd="0" presId="urn:microsoft.com/office/officeart/2005/8/layout/pyramid2"/>
    <dgm:cxn modelId="{23FA6598-C83A-4015-B23B-52D861C106B2}" type="presParOf" srcId="{16CAA9C1-8B73-4F3E-8425-FC738F711193}" destId="{82FBD14F-1BC0-4CCE-9E2C-5EF756FD640F}" srcOrd="8" destOrd="0" presId="urn:microsoft.com/office/officeart/2005/8/layout/pyramid2"/>
    <dgm:cxn modelId="{E1790986-505C-428C-BABB-217B11F5402D}" type="presParOf" srcId="{16CAA9C1-8B73-4F3E-8425-FC738F711193}" destId="{04C58FF2-2069-4E85-BC83-66DFB2C40B81}" srcOrd="9" destOrd="0" presId="urn:microsoft.com/office/officeart/2005/8/layout/pyramid2"/>
    <dgm:cxn modelId="{E5C15EA6-D46F-4FCB-881B-24A8DD4E0976}" type="presParOf" srcId="{16CAA9C1-8B73-4F3E-8425-FC738F711193}" destId="{FDDA8654-82A3-4C5B-A467-F5B52D2B1F06}" srcOrd="10" destOrd="0" presId="urn:microsoft.com/office/officeart/2005/8/layout/pyramid2"/>
    <dgm:cxn modelId="{3FD21CDE-6FF2-4953-9BEA-D57213B9697E}" type="presParOf" srcId="{16CAA9C1-8B73-4F3E-8425-FC738F711193}" destId="{3A76949B-67B9-41BE-A369-07C72E0E9B52}" srcOrd="11" destOrd="0" presId="urn:microsoft.com/office/officeart/2005/8/layout/pyramid2"/>
    <dgm:cxn modelId="{5FFD3132-5F87-4A12-AF5F-1F1D1883C965}" type="presParOf" srcId="{16CAA9C1-8B73-4F3E-8425-FC738F711193}" destId="{CA4DDF7D-8289-4D37-843A-472077A84D94}" srcOrd="12" destOrd="0" presId="urn:microsoft.com/office/officeart/2005/8/layout/pyramid2"/>
    <dgm:cxn modelId="{789D1C33-956B-47FE-B49A-31375767FE8B}" type="presParOf" srcId="{16CAA9C1-8B73-4F3E-8425-FC738F711193}" destId="{1C0959E7-3961-4B4E-9394-31D46D1DC753}" srcOrd="13" destOrd="0" presId="urn:microsoft.com/office/officeart/2005/8/layout/pyramid2"/>
    <dgm:cxn modelId="{02B1B125-3DD2-4DDB-8DCD-52BEB219D0C2}" type="presParOf" srcId="{16CAA9C1-8B73-4F3E-8425-FC738F711193}" destId="{7FA3B761-428F-4C1A-8767-F2092A79A864}" srcOrd="14" destOrd="0" presId="urn:microsoft.com/office/officeart/2005/8/layout/pyramid2"/>
    <dgm:cxn modelId="{B1A3A299-0E98-46E1-B354-060E759EE430}" type="presParOf" srcId="{16CAA9C1-8B73-4F3E-8425-FC738F711193}" destId="{BA11E80E-D0D7-417E-9140-ECB2078577A5}" srcOrd="15" destOrd="0" presId="urn:microsoft.com/office/officeart/2005/8/layout/pyramid2"/>
    <dgm:cxn modelId="{28589483-C282-438C-B244-E37ADBCB3A8E}" type="presParOf" srcId="{16CAA9C1-8B73-4F3E-8425-FC738F711193}" destId="{F11E53FF-DE1C-45EA-B732-45E149209CFF}" srcOrd="16" destOrd="0" presId="urn:microsoft.com/office/officeart/2005/8/layout/pyramid2"/>
    <dgm:cxn modelId="{88E696CB-6FEE-4895-B597-698D4A5EEC89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54625921-E648-4DA7-8C62-B84F82D93206}" type="presOf" srcId="{DC8A447C-4FDB-49AF-9CEF-F945DE823FD8}" destId="{82FBD14F-1BC0-4CCE-9E2C-5EF756FD640F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191EFA4A-0478-4518-93F0-8062E7559FB7}" type="presOf" srcId="{9FCC4AC5-A9D5-4C50-89AF-46F9221948B9}" destId="{7FA3B761-428F-4C1A-8767-F2092A79A864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8CE3CF24-E29B-454E-90A5-ECA3F2F91521}" type="presOf" srcId="{614B6B81-045A-487F-B6CC-C58E7251D349}" destId="{9E9061A6-8229-4C6B-B725-12C82A0C8172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CF08CB74-FF97-46D9-BE67-91A34652AD8B}" type="presOf" srcId="{269F4270-A40F-4429-9A0E-04280E644AD6}" destId="{C13F9D94-070C-4B1C-9764-452E81C745B5}" srcOrd="0" destOrd="0" presId="urn:microsoft.com/office/officeart/2005/8/layout/pyramid2"/>
    <dgm:cxn modelId="{1BE0E5BB-C548-474F-B9A1-CB49982DC3A5}" type="presOf" srcId="{67C9D327-E5A2-42F8-B459-861228ABAEDA}" destId="{F9B2A56D-B0CC-444F-B9BC-7A5FAA94FEEE}" srcOrd="0" destOrd="0" presId="urn:microsoft.com/office/officeart/2005/8/layout/pyramid2"/>
    <dgm:cxn modelId="{BC40E232-F528-4197-A55E-A1DD6C19643D}" type="presOf" srcId="{B6176BC1-F938-4DBC-8C3D-3E9E4082176C}" destId="{130278D8-D02B-491F-BD09-FEA85F98515B}" srcOrd="0" destOrd="0" presId="urn:microsoft.com/office/officeart/2005/8/layout/pyramid2"/>
    <dgm:cxn modelId="{BC469809-3DCA-490A-8333-FE2380D89420}" type="presOf" srcId="{0846366B-C013-4045-9055-1375FF12905E}" destId="{F11E53FF-DE1C-45EA-B732-45E149209CFF}" srcOrd="0" destOrd="0" presId="urn:microsoft.com/office/officeart/2005/8/layout/pyramid2"/>
    <dgm:cxn modelId="{002F1C9C-F29F-462A-8997-7B13781B901B}" type="presOf" srcId="{A316CA99-DD04-49B1-BBB2-8D6314FD7E85}" destId="{CE5FCBBB-4E91-4921-BE54-FC924762623B}" srcOrd="0" destOrd="0" presId="urn:microsoft.com/office/officeart/2005/8/layout/pyramid2"/>
    <dgm:cxn modelId="{CCD6B5B3-BCBB-4C93-975D-83BF79F3C9C1}" type="presOf" srcId="{CD4B56EF-3700-4239-8D5A-66F7E6ABF5FB}" destId="{FDDA8654-82A3-4C5B-A467-F5B52D2B1F06}" srcOrd="0" destOrd="0" presId="urn:microsoft.com/office/officeart/2005/8/layout/pyramid2"/>
    <dgm:cxn modelId="{B4CAC441-7130-4EDE-867A-89C94711D0AD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7546E238-527B-4AED-A8FF-E9384E6ACB59}" type="presParOf" srcId="{F9B2A56D-B0CC-444F-B9BC-7A5FAA94FEEE}" destId="{CBF10EBD-4805-49DD-BE42-652125DF37D4}" srcOrd="0" destOrd="0" presId="urn:microsoft.com/office/officeart/2005/8/layout/pyramid2"/>
    <dgm:cxn modelId="{7968F429-9FD0-4A51-B9F8-80A9BD56A894}" type="presParOf" srcId="{F9B2A56D-B0CC-444F-B9BC-7A5FAA94FEEE}" destId="{16CAA9C1-8B73-4F3E-8425-FC738F711193}" srcOrd="1" destOrd="0" presId="urn:microsoft.com/office/officeart/2005/8/layout/pyramid2"/>
    <dgm:cxn modelId="{2D704C15-76FF-439E-91D4-8EFD106BCF52}" type="presParOf" srcId="{16CAA9C1-8B73-4F3E-8425-FC738F711193}" destId="{9E9061A6-8229-4C6B-B725-12C82A0C8172}" srcOrd="0" destOrd="0" presId="urn:microsoft.com/office/officeart/2005/8/layout/pyramid2"/>
    <dgm:cxn modelId="{3A982AFA-7876-49D5-8DFE-CF8DE6CDEC99}" type="presParOf" srcId="{16CAA9C1-8B73-4F3E-8425-FC738F711193}" destId="{6F81CD5C-CEE1-41A2-ABD3-D55B78AA0DCF}" srcOrd="1" destOrd="0" presId="urn:microsoft.com/office/officeart/2005/8/layout/pyramid2"/>
    <dgm:cxn modelId="{05AFA2BC-090C-42CA-8C2D-3F1777071D86}" type="presParOf" srcId="{16CAA9C1-8B73-4F3E-8425-FC738F711193}" destId="{CE5FCBBB-4E91-4921-BE54-FC924762623B}" srcOrd="2" destOrd="0" presId="urn:microsoft.com/office/officeart/2005/8/layout/pyramid2"/>
    <dgm:cxn modelId="{44814EA0-BA32-449E-BEE8-0CAE57C11C07}" type="presParOf" srcId="{16CAA9C1-8B73-4F3E-8425-FC738F711193}" destId="{A4B24A01-38C5-43FB-AE5C-AC15EE411525}" srcOrd="3" destOrd="0" presId="urn:microsoft.com/office/officeart/2005/8/layout/pyramid2"/>
    <dgm:cxn modelId="{380D799F-0BA4-4FDC-81D9-C206FBB08A55}" type="presParOf" srcId="{16CAA9C1-8B73-4F3E-8425-FC738F711193}" destId="{130278D8-D02B-491F-BD09-FEA85F98515B}" srcOrd="4" destOrd="0" presId="urn:microsoft.com/office/officeart/2005/8/layout/pyramid2"/>
    <dgm:cxn modelId="{76C1C3BB-9CA6-4593-809B-56D6850D1F3A}" type="presParOf" srcId="{16CAA9C1-8B73-4F3E-8425-FC738F711193}" destId="{01AFD58B-07B6-4E87-9CE9-9882CE1F0EFD}" srcOrd="5" destOrd="0" presId="urn:microsoft.com/office/officeart/2005/8/layout/pyramid2"/>
    <dgm:cxn modelId="{90330B35-F990-48BE-9E58-1C66B378787B}" type="presParOf" srcId="{16CAA9C1-8B73-4F3E-8425-FC738F711193}" destId="{C13F9D94-070C-4B1C-9764-452E81C745B5}" srcOrd="6" destOrd="0" presId="urn:microsoft.com/office/officeart/2005/8/layout/pyramid2"/>
    <dgm:cxn modelId="{880A54E8-F8BA-471D-BAA8-3F77231BB8A4}" type="presParOf" srcId="{16CAA9C1-8B73-4F3E-8425-FC738F711193}" destId="{9777E0EB-B849-404D-9181-2CC71EDD7400}" srcOrd="7" destOrd="0" presId="urn:microsoft.com/office/officeart/2005/8/layout/pyramid2"/>
    <dgm:cxn modelId="{35A8B0BF-1A2F-470C-BDD2-D9994D7E5607}" type="presParOf" srcId="{16CAA9C1-8B73-4F3E-8425-FC738F711193}" destId="{82FBD14F-1BC0-4CCE-9E2C-5EF756FD640F}" srcOrd="8" destOrd="0" presId="urn:microsoft.com/office/officeart/2005/8/layout/pyramid2"/>
    <dgm:cxn modelId="{067823DD-3E03-47EE-8685-386C2FB70656}" type="presParOf" srcId="{16CAA9C1-8B73-4F3E-8425-FC738F711193}" destId="{04C58FF2-2069-4E85-BC83-66DFB2C40B81}" srcOrd="9" destOrd="0" presId="urn:microsoft.com/office/officeart/2005/8/layout/pyramid2"/>
    <dgm:cxn modelId="{F05F79A6-0D91-49B0-A310-BD296E5FDA48}" type="presParOf" srcId="{16CAA9C1-8B73-4F3E-8425-FC738F711193}" destId="{FDDA8654-82A3-4C5B-A467-F5B52D2B1F06}" srcOrd="10" destOrd="0" presId="urn:microsoft.com/office/officeart/2005/8/layout/pyramid2"/>
    <dgm:cxn modelId="{15DA2F23-5F25-46AA-9C0B-6C41156D4946}" type="presParOf" srcId="{16CAA9C1-8B73-4F3E-8425-FC738F711193}" destId="{3A76949B-67B9-41BE-A369-07C72E0E9B52}" srcOrd="11" destOrd="0" presId="urn:microsoft.com/office/officeart/2005/8/layout/pyramid2"/>
    <dgm:cxn modelId="{F88D8A32-E598-458C-BE50-B091593FE6D0}" type="presParOf" srcId="{16CAA9C1-8B73-4F3E-8425-FC738F711193}" destId="{CA4DDF7D-8289-4D37-843A-472077A84D94}" srcOrd="12" destOrd="0" presId="urn:microsoft.com/office/officeart/2005/8/layout/pyramid2"/>
    <dgm:cxn modelId="{7DDF3611-2B1F-4397-8CEC-994ABB9BB078}" type="presParOf" srcId="{16CAA9C1-8B73-4F3E-8425-FC738F711193}" destId="{1C0959E7-3961-4B4E-9394-31D46D1DC753}" srcOrd="13" destOrd="0" presId="urn:microsoft.com/office/officeart/2005/8/layout/pyramid2"/>
    <dgm:cxn modelId="{15017BD0-5BBB-4B5A-8F4D-45F4175354CC}" type="presParOf" srcId="{16CAA9C1-8B73-4F3E-8425-FC738F711193}" destId="{7FA3B761-428F-4C1A-8767-F2092A79A864}" srcOrd="14" destOrd="0" presId="urn:microsoft.com/office/officeart/2005/8/layout/pyramid2"/>
    <dgm:cxn modelId="{84929432-CB37-4A7A-BD39-5BF6D8AABC77}" type="presParOf" srcId="{16CAA9C1-8B73-4F3E-8425-FC738F711193}" destId="{BA11E80E-D0D7-417E-9140-ECB2078577A5}" srcOrd="15" destOrd="0" presId="urn:microsoft.com/office/officeart/2005/8/layout/pyramid2"/>
    <dgm:cxn modelId="{0C863E6C-D721-416E-879A-377D8730BD81}" type="presParOf" srcId="{16CAA9C1-8B73-4F3E-8425-FC738F711193}" destId="{F11E53FF-DE1C-45EA-B732-45E149209CFF}" srcOrd="16" destOrd="0" presId="urn:microsoft.com/office/officeart/2005/8/layout/pyramid2"/>
    <dgm:cxn modelId="{6DB92298-77F7-4364-83A7-0C027AE3C57F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10FCE636-D571-4FD9-AAF8-52E71CD03FC1}" type="presOf" srcId="{9FCC4AC5-A9D5-4C50-89AF-46F9221948B9}" destId="{7FA3B761-428F-4C1A-8767-F2092A79A86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22FF7ECA-B470-4079-8351-4E9A18A91A8B}" type="presOf" srcId="{269F4270-A40F-4429-9A0E-04280E644AD6}" destId="{C13F9D94-070C-4B1C-9764-452E81C745B5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AEE73DD7-58B8-45CA-A3C6-422FBD1AF439}" type="presOf" srcId="{DC8A447C-4FDB-49AF-9CEF-F945DE823FD8}" destId="{82FBD14F-1BC0-4CCE-9E2C-5EF756FD640F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B787B93C-9F45-491B-8994-A7D69F958470}" type="presOf" srcId="{614B6B81-045A-487F-B6CC-C58E7251D349}" destId="{9E9061A6-8229-4C6B-B725-12C82A0C8172}" srcOrd="0" destOrd="0" presId="urn:microsoft.com/office/officeart/2005/8/layout/pyramid2"/>
    <dgm:cxn modelId="{E370ED8A-05C8-4D4A-90BA-8BBDE49850E8}" type="presOf" srcId="{BB276D26-10FE-42A8-B639-1E49B604136B}" destId="{CA4DDF7D-8289-4D37-843A-472077A84D94}" srcOrd="0" destOrd="0" presId="urn:microsoft.com/office/officeart/2005/8/layout/pyramid2"/>
    <dgm:cxn modelId="{C2EA08B0-DC89-4237-93A2-F490927C1A29}" type="presOf" srcId="{A316CA99-DD04-49B1-BBB2-8D6314FD7E85}" destId="{CE5FCBBB-4E91-4921-BE54-FC924762623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7C46939-6B88-41F6-B7DC-C9EAC7551480}" type="presOf" srcId="{67C9D327-E5A2-42F8-B459-861228ABAEDA}" destId="{F9B2A56D-B0CC-444F-B9BC-7A5FAA94FEEE}" srcOrd="0" destOrd="0" presId="urn:microsoft.com/office/officeart/2005/8/layout/pyramid2"/>
    <dgm:cxn modelId="{693F6DE6-6D1C-4BB2-AE08-B6AE0B33A25B}" type="presOf" srcId="{CD4B56EF-3700-4239-8D5A-66F7E6ABF5FB}" destId="{FDDA8654-82A3-4C5B-A467-F5B52D2B1F06}" srcOrd="0" destOrd="0" presId="urn:microsoft.com/office/officeart/2005/8/layout/pyramid2"/>
    <dgm:cxn modelId="{16DD4032-3AA1-4A6A-9020-2EFCF9264995}" type="presOf" srcId="{B6176BC1-F938-4DBC-8C3D-3E9E4082176C}" destId="{130278D8-D02B-491F-BD09-FEA85F98515B}" srcOrd="0" destOrd="0" presId="urn:microsoft.com/office/officeart/2005/8/layout/pyramid2"/>
    <dgm:cxn modelId="{5E4914C1-7517-4B3D-A672-A93C92D802DA}" type="presOf" srcId="{0846366B-C013-4045-9055-1375FF12905E}" destId="{F11E53FF-DE1C-45EA-B732-45E149209CFF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1D56368A-7564-428A-A610-08672D6BACE0}" type="presParOf" srcId="{F9B2A56D-B0CC-444F-B9BC-7A5FAA94FEEE}" destId="{CBF10EBD-4805-49DD-BE42-652125DF37D4}" srcOrd="0" destOrd="0" presId="urn:microsoft.com/office/officeart/2005/8/layout/pyramid2"/>
    <dgm:cxn modelId="{8B61135E-3F13-4141-9E55-FF42D64480C7}" type="presParOf" srcId="{F9B2A56D-B0CC-444F-B9BC-7A5FAA94FEEE}" destId="{16CAA9C1-8B73-4F3E-8425-FC738F711193}" srcOrd="1" destOrd="0" presId="urn:microsoft.com/office/officeart/2005/8/layout/pyramid2"/>
    <dgm:cxn modelId="{4374DFAB-5C14-4441-B15D-6FE8BB70F344}" type="presParOf" srcId="{16CAA9C1-8B73-4F3E-8425-FC738F711193}" destId="{9E9061A6-8229-4C6B-B725-12C82A0C8172}" srcOrd="0" destOrd="0" presId="urn:microsoft.com/office/officeart/2005/8/layout/pyramid2"/>
    <dgm:cxn modelId="{74A6644A-F65D-4E3F-AB2A-423EC1D81169}" type="presParOf" srcId="{16CAA9C1-8B73-4F3E-8425-FC738F711193}" destId="{6F81CD5C-CEE1-41A2-ABD3-D55B78AA0DCF}" srcOrd="1" destOrd="0" presId="urn:microsoft.com/office/officeart/2005/8/layout/pyramid2"/>
    <dgm:cxn modelId="{41BD33FF-2625-4F76-AA24-AFF68D32D170}" type="presParOf" srcId="{16CAA9C1-8B73-4F3E-8425-FC738F711193}" destId="{CE5FCBBB-4E91-4921-BE54-FC924762623B}" srcOrd="2" destOrd="0" presId="urn:microsoft.com/office/officeart/2005/8/layout/pyramid2"/>
    <dgm:cxn modelId="{C6F18408-D8EB-45AB-BBC5-5561474C48CD}" type="presParOf" srcId="{16CAA9C1-8B73-4F3E-8425-FC738F711193}" destId="{A4B24A01-38C5-43FB-AE5C-AC15EE411525}" srcOrd="3" destOrd="0" presId="urn:microsoft.com/office/officeart/2005/8/layout/pyramid2"/>
    <dgm:cxn modelId="{0C1F6A6D-BFA0-43DB-9457-6D6E664F047C}" type="presParOf" srcId="{16CAA9C1-8B73-4F3E-8425-FC738F711193}" destId="{130278D8-D02B-491F-BD09-FEA85F98515B}" srcOrd="4" destOrd="0" presId="urn:microsoft.com/office/officeart/2005/8/layout/pyramid2"/>
    <dgm:cxn modelId="{C08E83D5-B7E8-4F41-A9BC-E74F68AA2F65}" type="presParOf" srcId="{16CAA9C1-8B73-4F3E-8425-FC738F711193}" destId="{01AFD58B-07B6-4E87-9CE9-9882CE1F0EFD}" srcOrd="5" destOrd="0" presId="urn:microsoft.com/office/officeart/2005/8/layout/pyramid2"/>
    <dgm:cxn modelId="{863D1BC5-8542-482C-9413-DA63F0B3064B}" type="presParOf" srcId="{16CAA9C1-8B73-4F3E-8425-FC738F711193}" destId="{C13F9D94-070C-4B1C-9764-452E81C745B5}" srcOrd="6" destOrd="0" presId="urn:microsoft.com/office/officeart/2005/8/layout/pyramid2"/>
    <dgm:cxn modelId="{2B1A7DD3-99CA-4A33-BA57-87626DA62B98}" type="presParOf" srcId="{16CAA9C1-8B73-4F3E-8425-FC738F711193}" destId="{9777E0EB-B849-404D-9181-2CC71EDD7400}" srcOrd="7" destOrd="0" presId="urn:microsoft.com/office/officeart/2005/8/layout/pyramid2"/>
    <dgm:cxn modelId="{66E7237E-3349-4A2E-92F9-68A22DE59B94}" type="presParOf" srcId="{16CAA9C1-8B73-4F3E-8425-FC738F711193}" destId="{82FBD14F-1BC0-4CCE-9E2C-5EF756FD640F}" srcOrd="8" destOrd="0" presId="urn:microsoft.com/office/officeart/2005/8/layout/pyramid2"/>
    <dgm:cxn modelId="{47727906-DBFA-4BF5-8DA2-B1982A758F81}" type="presParOf" srcId="{16CAA9C1-8B73-4F3E-8425-FC738F711193}" destId="{04C58FF2-2069-4E85-BC83-66DFB2C40B81}" srcOrd="9" destOrd="0" presId="urn:microsoft.com/office/officeart/2005/8/layout/pyramid2"/>
    <dgm:cxn modelId="{DC6C768F-4E7E-479D-A9E3-1A0DDA3DC2F9}" type="presParOf" srcId="{16CAA9C1-8B73-4F3E-8425-FC738F711193}" destId="{FDDA8654-82A3-4C5B-A467-F5B52D2B1F06}" srcOrd="10" destOrd="0" presId="urn:microsoft.com/office/officeart/2005/8/layout/pyramid2"/>
    <dgm:cxn modelId="{C43A2BA2-121C-46B6-8A18-E22998983529}" type="presParOf" srcId="{16CAA9C1-8B73-4F3E-8425-FC738F711193}" destId="{3A76949B-67B9-41BE-A369-07C72E0E9B52}" srcOrd="11" destOrd="0" presId="urn:microsoft.com/office/officeart/2005/8/layout/pyramid2"/>
    <dgm:cxn modelId="{57C6F782-3E8D-42DC-B1B0-A98DCAB2B523}" type="presParOf" srcId="{16CAA9C1-8B73-4F3E-8425-FC738F711193}" destId="{CA4DDF7D-8289-4D37-843A-472077A84D94}" srcOrd="12" destOrd="0" presId="urn:microsoft.com/office/officeart/2005/8/layout/pyramid2"/>
    <dgm:cxn modelId="{E5683E5B-750D-4454-ADCB-74E376C1C6D1}" type="presParOf" srcId="{16CAA9C1-8B73-4F3E-8425-FC738F711193}" destId="{1C0959E7-3961-4B4E-9394-31D46D1DC753}" srcOrd="13" destOrd="0" presId="urn:microsoft.com/office/officeart/2005/8/layout/pyramid2"/>
    <dgm:cxn modelId="{56505F01-90B0-4D91-9EE8-2CC83928505C}" type="presParOf" srcId="{16CAA9C1-8B73-4F3E-8425-FC738F711193}" destId="{7FA3B761-428F-4C1A-8767-F2092A79A864}" srcOrd="14" destOrd="0" presId="urn:microsoft.com/office/officeart/2005/8/layout/pyramid2"/>
    <dgm:cxn modelId="{C0D6C1B8-5E2B-4B70-BB73-8AF5651E7F0E}" type="presParOf" srcId="{16CAA9C1-8B73-4F3E-8425-FC738F711193}" destId="{BA11E80E-D0D7-417E-9140-ECB2078577A5}" srcOrd="15" destOrd="0" presId="urn:microsoft.com/office/officeart/2005/8/layout/pyramid2"/>
    <dgm:cxn modelId="{227062CD-7B01-42B8-9C40-1CB93E941692}" type="presParOf" srcId="{16CAA9C1-8B73-4F3E-8425-FC738F711193}" destId="{F11E53FF-DE1C-45EA-B732-45E149209CFF}" srcOrd="16" destOrd="0" presId="urn:microsoft.com/office/officeart/2005/8/layout/pyramid2"/>
    <dgm:cxn modelId="{183712AD-C54F-4CD7-8FB8-1658B43737B3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2F575F86-A97C-42D6-95A4-357353696EAD}" type="presOf" srcId="{BB276D26-10FE-42A8-B639-1E49B604136B}" destId="{CA4DDF7D-8289-4D37-843A-472077A84D9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CBE114D2-DABA-4BCE-B0AC-2E3B02A0E7FE}" type="presOf" srcId="{CD4B56EF-3700-4239-8D5A-66F7E6ABF5FB}" destId="{FDDA8654-82A3-4C5B-A467-F5B52D2B1F06}" srcOrd="0" destOrd="0" presId="urn:microsoft.com/office/officeart/2005/8/layout/pyramid2"/>
    <dgm:cxn modelId="{F9C65FEC-D522-4368-9E5C-9D12A0FE83AF}" type="presOf" srcId="{269F4270-A40F-4429-9A0E-04280E644AD6}" destId="{C13F9D94-070C-4B1C-9764-452E81C745B5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D0B93E1D-77BF-4D30-9EC2-17057055D30E}" type="presOf" srcId="{614B6B81-045A-487F-B6CC-C58E7251D349}" destId="{9E9061A6-8229-4C6B-B725-12C82A0C8172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E5D5DD68-1E2C-485E-AE0E-E2E749AA6970}" type="presOf" srcId="{0846366B-C013-4045-9055-1375FF12905E}" destId="{F11E53FF-DE1C-45EA-B732-45E149209CFF}" srcOrd="0" destOrd="0" presId="urn:microsoft.com/office/officeart/2005/8/layout/pyramid2"/>
    <dgm:cxn modelId="{CCF81C99-D9B6-49B4-9851-CAC38EBD3D53}" type="presOf" srcId="{A316CA99-DD04-49B1-BBB2-8D6314FD7E85}" destId="{CE5FCBBB-4E91-4921-BE54-FC924762623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8AF7D10-9DF5-4FC8-BD96-BEF70CD8CB60}" type="presOf" srcId="{B6176BC1-F938-4DBC-8C3D-3E9E4082176C}" destId="{130278D8-D02B-491F-BD09-FEA85F98515B}" srcOrd="0" destOrd="0" presId="urn:microsoft.com/office/officeart/2005/8/layout/pyramid2"/>
    <dgm:cxn modelId="{921DFD23-0B57-4D86-A165-B4276EE92751}" type="presOf" srcId="{9FCC4AC5-A9D5-4C50-89AF-46F9221948B9}" destId="{7FA3B761-428F-4C1A-8767-F2092A79A864}" srcOrd="0" destOrd="0" presId="urn:microsoft.com/office/officeart/2005/8/layout/pyramid2"/>
    <dgm:cxn modelId="{8E75538C-82CF-45CF-AF5B-B2C9155F7301}" type="presOf" srcId="{DC8A447C-4FDB-49AF-9CEF-F945DE823FD8}" destId="{82FBD14F-1BC0-4CCE-9E2C-5EF756FD640F}" srcOrd="0" destOrd="0" presId="urn:microsoft.com/office/officeart/2005/8/layout/pyramid2"/>
    <dgm:cxn modelId="{D316025F-D8F7-47F2-AF51-D9A34D839990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2DA11F60-E3A5-4F6A-B698-BCBF94C5932D}" type="presParOf" srcId="{F9B2A56D-B0CC-444F-B9BC-7A5FAA94FEEE}" destId="{CBF10EBD-4805-49DD-BE42-652125DF37D4}" srcOrd="0" destOrd="0" presId="urn:microsoft.com/office/officeart/2005/8/layout/pyramid2"/>
    <dgm:cxn modelId="{1DAA76CA-4983-4DE9-9A9D-AE1D1A882B48}" type="presParOf" srcId="{F9B2A56D-B0CC-444F-B9BC-7A5FAA94FEEE}" destId="{16CAA9C1-8B73-4F3E-8425-FC738F711193}" srcOrd="1" destOrd="0" presId="urn:microsoft.com/office/officeart/2005/8/layout/pyramid2"/>
    <dgm:cxn modelId="{172F7011-13BE-4BAF-8E8D-D7D97F3D9BA5}" type="presParOf" srcId="{16CAA9C1-8B73-4F3E-8425-FC738F711193}" destId="{9E9061A6-8229-4C6B-B725-12C82A0C8172}" srcOrd="0" destOrd="0" presId="urn:microsoft.com/office/officeart/2005/8/layout/pyramid2"/>
    <dgm:cxn modelId="{192501E7-1546-4E1B-8328-D23DA9E77CA6}" type="presParOf" srcId="{16CAA9C1-8B73-4F3E-8425-FC738F711193}" destId="{6F81CD5C-CEE1-41A2-ABD3-D55B78AA0DCF}" srcOrd="1" destOrd="0" presId="urn:microsoft.com/office/officeart/2005/8/layout/pyramid2"/>
    <dgm:cxn modelId="{635060C1-5AD7-45EA-A4B1-975D98FA4812}" type="presParOf" srcId="{16CAA9C1-8B73-4F3E-8425-FC738F711193}" destId="{CE5FCBBB-4E91-4921-BE54-FC924762623B}" srcOrd="2" destOrd="0" presId="urn:microsoft.com/office/officeart/2005/8/layout/pyramid2"/>
    <dgm:cxn modelId="{B9FED4DA-3ADB-4B53-B169-228868ADF68B}" type="presParOf" srcId="{16CAA9C1-8B73-4F3E-8425-FC738F711193}" destId="{A4B24A01-38C5-43FB-AE5C-AC15EE411525}" srcOrd="3" destOrd="0" presId="urn:microsoft.com/office/officeart/2005/8/layout/pyramid2"/>
    <dgm:cxn modelId="{BAA997FC-5517-4C1D-8C30-143BDA8254C2}" type="presParOf" srcId="{16CAA9C1-8B73-4F3E-8425-FC738F711193}" destId="{130278D8-D02B-491F-BD09-FEA85F98515B}" srcOrd="4" destOrd="0" presId="urn:microsoft.com/office/officeart/2005/8/layout/pyramid2"/>
    <dgm:cxn modelId="{5D1C517A-40C3-40E2-B231-7259402F5D25}" type="presParOf" srcId="{16CAA9C1-8B73-4F3E-8425-FC738F711193}" destId="{01AFD58B-07B6-4E87-9CE9-9882CE1F0EFD}" srcOrd="5" destOrd="0" presId="urn:microsoft.com/office/officeart/2005/8/layout/pyramid2"/>
    <dgm:cxn modelId="{F8F27645-3B39-4BB4-9E2F-C00F39610DEA}" type="presParOf" srcId="{16CAA9C1-8B73-4F3E-8425-FC738F711193}" destId="{C13F9D94-070C-4B1C-9764-452E81C745B5}" srcOrd="6" destOrd="0" presId="urn:microsoft.com/office/officeart/2005/8/layout/pyramid2"/>
    <dgm:cxn modelId="{CFFD8106-CD36-4E12-BE20-633A9AF262FC}" type="presParOf" srcId="{16CAA9C1-8B73-4F3E-8425-FC738F711193}" destId="{9777E0EB-B849-404D-9181-2CC71EDD7400}" srcOrd="7" destOrd="0" presId="urn:microsoft.com/office/officeart/2005/8/layout/pyramid2"/>
    <dgm:cxn modelId="{A3F50646-8E25-49ED-BBBC-0BF35389D0CB}" type="presParOf" srcId="{16CAA9C1-8B73-4F3E-8425-FC738F711193}" destId="{82FBD14F-1BC0-4CCE-9E2C-5EF756FD640F}" srcOrd="8" destOrd="0" presId="urn:microsoft.com/office/officeart/2005/8/layout/pyramid2"/>
    <dgm:cxn modelId="{2529FE19-0E0D-4C90-AC4F-6534EB164E9B}" type="presParOf" srcId="{16CAA9C1-8B73-4F3E-8425-FC738F711193}" destId="{04C58FF2-2069-4E85-BC83-66DFB2C40B81}" srcOrd="9" destOrd="0" presId="urn:microsoft.com/office/officeart/2005/8/layout/pyramid2"/>
    <dgm:cxn modelId="{5DF18FE8-425A-4E18-833B-12950FF3E829}" type="presParOf" srcId="{16CAA9C1-8B73-4F3E-8425-FC738F711193}" destId="{FDDA8654-82A3-4C5B-A467-F5B52D2B1F06}" srcOrd="10" destOrd="0" presId="urn:microsoft.com/office/officeart/2005/8/layout/pyramid2"/>
    <dgm:cxn modelId="{69AC94D6-F2F1-488F-9122-348184B199B3}" type="presParOf" srcId="{16CAA9C1-8B73-4F3E-8425-FC738F711193}" destId="{3A76949B-67B9-41BE-A369-07C72E0E9B52}" srcOrd="11" destOrd="0" presId="urn:microsoft.com/office/officeart/2005/8/layout/pyramid2"/>
    <dgm:cxn modelId="{ED5553CD-65F6-48C5-ADAB-D7825AB71B70}" type="presParOf" srcId="{16CAA9C1-8B73-4F3E-8425-FC738F711193}" destId="{CA4DDF7D-8289-4D37-843A-472077A84D94}" srcOrd="12" destOrd="0" presId="urn:microsoft.com/office/officeart/2005/8/layout/pyramid2"/>
    <dgm:cxn modelId="{FC65AE70-8503-4ECC-9DA6-30BE5C976C2F}" type="presParOf" srcId="{16CAA9C1-8B73-4F3E-8425-FC738F711193}" destId="{1C0959E7-3961-4B4E-9394-31D46D1DC753}" srcOrd="13" destOrd="0" presId="urn:microsoft.com/office/officeart/2005/8/layout/pyramid2"/>
    <dgm:cxn modelId="{5CC5CD5F-9E40-40B0-A12C-DA2D1ECA1165}" type="presParOf" srcId="{16CAA9C1-8B73-4F3E-8425-FC738F711193}" destId="{7FA3B761-428F-4C1A-8767-F2092A79A864}" srcOrd="14" destOrd="0" presId="urn:microsoft.com/office/officeart/2005/8/layout/pyramid2"/>
    <dgm:cxn modelId="{E3E984CD-CFC9-4E3A-B989-75F86C1944FB}" type="presParOf" srcId="{16CAA9C1-8B73-4F3E-8425-FC738F711193}" destId="{BA11E80E-D0D7-417E-9140-ECB2078577A5}" srcOrd="15" destOrd="0" presId="urn:microsoft.com/office/officeart/2005/8/layout/pyramid2"/>
    <dgm:cxn modelId="{39800B8E-24E1-4400-9C4A-5686700EE96B}" type="presParOf" srcId="{16CAA9C1-8B73-4F3E-8425-FC738F711193}" destId="{F11E53FF-DE1C-45EA-B732-45E149209CFF}" srcOrd="16" destOrd="0" presId="urn:microsoft.com/office/officeart/2005/8/layout/pyramid2"/>
    <dgm:cxn modelId="{5812B6A9-9B8F-49D7-B742-66B26BA8E288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606958F4-135E-43BB-A7C6-C1BFB716BBA4}" type="presOf" srcId="{BB276D26-10FE-42A8-B639-1E49B604136B}" destId="{CA4DDF7D-8289-4D37-843A-472077A84D94}" srcOrd="0" destOrd="0" presId="urn:microsoft.com/office/officeart/2005/8/layout/pyramid2"/>
    <dgm:cxn modelId="{643E0E5A-33A1-491A-B000-759F8CA81BFF}" type="presOf" srcId="{0846366B-C013-4045-9055-1375FF12905E}" destId="{F11E53FF-DE1C-45EA-B732-45E149209CFF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2CA5CC99-847F-457B-AB8A-76E5398BEDAC}" type="presOf" srcId="{614B6B81-045A-487F-B6CC-C58E7251D349}" destId="{9E9061A6-8229-4C6B-B725-12C82A0C8172}" srcOrd="0" destOrd="0" presId="urn:microsoft.com/office/officeart/2005/8/layout/pyramid2"/>
    <dgm:cxn modelId="{D35A87E1-032C-42DB-AC72-A3CCDE768BB6}" type="presOf" srcId="{67C9D327-E5A2-42F8-B459-861228ABAEDA}" destId="{F9B2A56D-B0CC-444F-B9BC-7A5FAA94FEEE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FFBD3783-A2CD-46C1-9870-07BC530E79DA}" type="presOf" srcId="{A316CA99-DD04-49B1-BBB2-8D6314FD7E85}" destId="{CE5FCBBB-4E91-4921-BE54-FC924762623B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D9519866-4A66-4EB2-8226-0956FD2C8504}" type="presOf" srcId="{B6176BC1-F938-4DBC-8C3D-3E9E4082176C}" destId="{130278D8-D02B-491F-BD09-FEA85F98515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F9C0CAC-8F33-48DA-A3A0-331339D207F7}" type="presOf" srcId="{9FCC4AC5-A9D5-4C50-89AF-46F9221948B9}" destId="{7FA3B761-428F-4C1A-8767-F2092A79A864}" srcOrd="0" destOrd="0" presId="urn:microsoft.com/office/officeart/2005/8/layout/pyramid2"/>
    <dgm:cxn modelId="{46F8368C-CBEB-40DD-BE2E-DE4BCDBCED70}" type="presOf" srcId="{DC8A447C-4FDB-49AF-9CEF-F945DE823FD8}" destId="{82FBD14F-1BC0-4CCE-9E2C-5EF756FD640F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3585755F-032E-42E6-9653-F96996A956C6}" type="presOf" srcId="{CD4B56EF-3700-4239-8D5A-66F7E6ABF5FB}" destId="{FDDA8654-82A3-4C5B-A467-F5B52D2B1F06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7AB18D8C-A3FE-4B3B-976B-98B3F856C24C}" type="presOf" srcId="{269F4270-A40F-4429-9A0E-04280E644AD6}" destId="{C13F9D94-070C-4B1C-9764-452E81C745B5}" srcOrd="0" destOrd="0" presId="urn:microsoft.com/office/officeart/2005/8/layout/pyramid2"/>
    <dgm:cxn modelId="{7B9C12E2-1913-4C24-8FB1-4D21320F4849}" type="presParOf" srcId="{F9B2A56D-B0CC-444F-B9BC-7A5FAA94FEEE}" destId="{CBF10EBD-4805-49DD-BE42-652125DF37D4}" srcOrd="0" destOrd="0" presId="urn:microsoft.com/office/officeart/2005/8/layout/pyramid2"/>
    <dgm:cxn modelId="{2D8C3C2A-4AA5-435D-A984-F313C799A106}" type="presParOf" srcId="{F9B2A56D-B0CC-444F-B9BC-7A5FAA94FEEE}" destId="{16CAA9C1-8B73-4F3E-8425-FC738F711193}" srcOrd="1" destOrd="0" presId="urn:microsoft.com/office/officeart/2005/8/layout/pyramid2"/>
    <dgm:cxn modelId="{CFEAD4FB-D074-4358-B6FC-2808A878CEDD}" type="presParOf" srcId="{16CAA9C1-8B73-4F3E-8425-FC738F711193}" destId="{9E9061A6-8229-4C6B-B725-12C82A0C8172}" srcOrd="0" destOrd="0" presId="urn:microsoft.com/office/officeart/2005/8/layout/pyramid2"/>
    <dgm:cxn modelId="{D2D576D0-BB4D-44A4-B91E-39FD232F42E5}" type="presParOf" srcId="{16CAA9C1-8B73-4F3E-8425-FC738F711193}" destId="{6F81CD5C-CEE1-41A2-ABD3-D55B78AA0DCF}" srcOrd="1" destOrd="0" presId="urn:microsoft.com/office/officeart/2005/8/layout/pyramid2"/>
    <dgm:cxn modelId="{27C6C65D-6892-4866-A547-412743374123}" type="presParOf" srcId="{16CAA9C1-8B73-4F3E-8425-FC738F711193}" destId="{CE5FCBBB-4E91-4921-BE54-FC924762623B}" srcOrd="2" destOrd="0" presId="urn:microsoft.com/office/officeart/2005/8/layout/pyramid2"/>
    <dgm:cxn modelId="{49CA514A-2E96-426B-8FF3-6B1B8C1B4E9A}" type="presParOf" srcId="{16CAA9C1-8B73-4F3E-8425-FC738F711193}" destId="{A4B24A01-38C5-43FB-AE5C-AC15EE411525}" srcOrd="3" destOrd="0" presId="urn:microsoft.com/office/officeart/2005/8/layout/pyramid2"/>
    <dgm:cxn modelId="{5263DDC4-80FB-4C09-97E0-E8CF0A7127DA}" type="presParOf" srcId="{16CAA9C1-8B73-4F3E-8425-FC738F711193}" destId="{130278D8-D02B-491F-BD09-FEA85F98515B}" srcOrd="4" destOrd="0" presId="urn:microsoft.com/office/officeart/2005/8/layout/pyramid2"/>
    <dgm:cxn modelId="{2AB908F9-164E-4247-8D8C-724A952BF971}" type="presParOf" srcId="{16CAA9C1-8B73-4F3E-8425-FC738F711193}" destId="{01AFD58B-07B6-4E87-9CE9-9882CE1F0EFD}" srcOrd="5" destOrd="0" presId="urn:microsoft.com/office/officeart/2005/8/layout/pyramid2"/>
    <dgm:cxn modelId="{550B8485-8A89-46D0-B34E-02E06CFCC764}" type="presParOf" srcId="{16CAA9C1-8B73-4F3E-8425-FC738F711193}" destId="{C13F9D94-070C-4B1C-9764-452E81C745B5}" srcOrd="6" destOrd="0" presId="urn:microsoft.com/office/officeart/2005/8/layout/pyramid2"/>
    <dgm:cxn modelId="{7BC6879F-1DCD-412D-A886-6F61B3C19473}" type="presParOf" srcId="{16CAA9C1-8B73-4F3E-8425-FC738F711193}" destId="{9777E0EB-B849-404D-9181-2CC71EDD7400}" srcOrd="7" destOrd="0" presId="urn:microsoft.com/office/officeart/2005/8/layout/pyramid2"/>
    <dgm:cxn modelId="{C4819BBD-2B0B-43B3-BA10-074E6D0CFA7E}" type="presParOf" srcId="{16CAA9C1-8B73-4F3E-8425-FC738F711193}" destId="{82FBD14F-1BC0-4CCE-9E2C-5EF756FD640F}" srcOrd="8" destOrd="0" presId="urn:microsoft.com/office/officeart/2005/8/layout/pyramid2"/>
    <dgm:cxn modelId="{25858F5C-36A2-4990-94DD-F8CF5166E1D1}" type="presParOf" srcId="{16CAA9C1-8B73-4F3E-8425-FC738F711193}" destId="{04C58FF2-2069-4E85-BC83-66DFB2C40B81}" srcOrd="9" destOrd="0" presId="urn:microsoft.com/office/officeart/2005/8/layout/pyramid2"/>
    <dgm:cxn modelId="{8B4EC10C-2947-43C1-BC2D-A9AAA0EEFE85}" type="presParOf" srcId="{16CAA9C1-8B73-4F3E-8425-FC738F711193}" destId="{FDDA8654-82A3-4C5B-A467-F5B52D2B1F06}" srcOrd="10" destOrd="0" presId="urn:microsoft.com/office/officeart/2005/8/layout/pyramid2"/>
    <dgm:cxn modelId="{B151A28B-2B23-46CC-ABC3-5C8F1FBC0843}" type="presParOf" srcId="{16CAA9C1-8B73-4F3E-8425-FC738F711193}" destId="{3A76949B-67B9-41BE-A369-07C72E0E9B52}" srcOrd="11" destOrd="0" presId="urn:microsoft.com/office/officeart/2005/8/layout/pyramid2"/>
    <dgm:cxn modelId="{316CAFA3-B5E8-4A18-A9E1-270DDB3F0886}" type="presParOf" srcId="{16CAA9C1-8B73-4F3E-8425-FC738F711193}" destId="{CA4DDF7D-8289-4D37-843A-472077A84D94}" srcOrd="12" destOrd="0" presId="urn:microsoft.com/office/officeart/2005/8/layout/pyramid2"/>
    <dgm:cxn modelId="{22696DD3-BF64-4CBA-9C7E-8251D478B6DD}" type="presParOf" srcId="{16CAA9C1-8B73-4F3E-8425-FC738F711193}" destId="{1C0959E7-3961-4B4E-9394-31D46D1DC753}" srcOrd="13" destOrd="0" presId="urn:microsoft.com/office/officeart/2005/8/layout/pyramid2"/>
    <dgm:cxn modelId="{ACB1F7F7-A887-4A33-8FE2-5B857997908C}" type="presParOf" srcId="{16CAA9C1-8B73-4F3E-8425-FC738F711193}" destId="{7FA3B761-428F-4C1A-8767-F2092A79A864}" srcOrd="14" destOrd="0" presId="urn:microsoft.com/office/officeart/2005/8/layout/pyramid2"/>
    <dgm:cxn modelId="{AAF8D055-6F48-4EE0-9347-A442A3BF68E8}" type="presParOf" srcId="{16CAA9C1-8B73-4F3E-8425-FC738F711193}" destId="{BA11E80E-D0D7-417E-9140-ECB2078577A5}" srcOrd="15" destOrd="0" presId="urn:microsoft.com/office/officeart/2005/8/layout/pyramid2"/>
    <dgm:cxn modelId="{6D868CF7-D22D-4B04-9B0E-9BD2C98A1D69}" type="presParOf" srcId="{16CAA9C1-8B73-4F3E-8425-FC738F711193}" destId="{F11E53FF-DE1C-45EA-B732-45E149209CFF}" srcOrd="16" destOrd="0" presId="urn:microsoft.com/office/officeart/2005/8/layout/pyramid2"/>
    <dgm:cxn modelId="{B98FE4CD-973B-47C6-9C4A-ECB68C128A70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3825D694-9198-478F-BE08-1F7ED484F4B0}" type="presOf" srcId="{DC8A447C-4FDB-49AF-9CEF-F945DE823FD8}" destId="{82FBD14F-1BC0-4CCE-9E2C-5EF756FD640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4708DFC5-3FA9-4D67-B471-0DD47FB58FB1}" type="presOf" srcId="{B6176BC1-F938-4DBC-8C3D-3E9E4082176C}" destId="{130278D8-D02B-491F-BD09-FEA85F98515B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B056C763-6CEF-49B9-9FDC-C4368931D834}" type="presOf" srcId="{67C9D327-E5A2-42F8-B459-861228ABAEDA}" destId="{F9B2A56D-B0CC-444F-B9BC-7A5FAA94FEEE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F0BEA5A8-32C6-4776-9641-77FDD51E58AA}" type="presOf" srcId="{9FCC4AC5-A9D5-4C50-89AF-46F9221948B9}" destId="{7FA3B761-428F-4C1A-8767-F2092A79A864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DE08098-9FC1-47BB-9696-FF029E4767FF}" type="presOf" srcId="{BB276D26-10FE-42A8-B639-1E49B604136B}" destId="{CA4DDF7D-8289-4D37-843A-472077A84D94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B5154E6E-F196-40FB-896C-50CBFBE331B8}" type="presOf" srcId="{269F4270-A40F-4429-9A0E-04280E644AD6}" destId="{C13F9D94-070C-4B1C-9764-452E81C745B5}" srcOrd="0" destOrd="0" presId="urn:microsoft.com/office/officeart/2005/8/layout/pyramid2"/>
    <dgm:cxn modelId="{AEB3DA3E-0491-4DBB-B9FC-39DE08A64B79}" type="presOf" srcId="{614B6B81-045A-487F-B6CC-C58E7251D349}" destId="{9E9061A6-8229-4C6B-B725-12C82A0C8172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5A207A8B-2BCA-4AEE-800D-D068DD8CEDEF}" type="presOf" srcId="{A316CA99-DD04-49B1-BBB2-8D6314FD7E85}" destId="{CE5FCBBB-4E91-4921-BE54-FC924762623B}" srcOrd="0" destOrd="0" presId="urn:microsoft.com/office/officeart/2005/8/layout/pyramid2"/>
    <dgm:cxn modelId="{D9FECE45-A352-45BE-A103-764DC1A1B3AF}" type="presOf" srcId="{0846366B-C013-4045-9055-1375FF12905E}" destId="{F11E53FF-DE1C-45EA-B732-45E149209CFF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57A9E7C9-A29D-44DB-BE2B-E35E4CD7180F}" type="presOf" srcId="{CD4B56EF-3700-4239-8D5A-66F7E6ABF5FB}" destId="{FDDA8654-82A3-4C5B-A467-F5B52D2B1F06}" srcOrd="0" destOrd="0" presId="urn:microsoft.com/office/officeart/2005/8/layout/pyramid2"/>
    <dgm:cxn modelId="{3DBE2BB4-78C5-4FA7-A67D-ABDDE641537F}" type="presParOf" srcId="{F9B2A56D-B0CC-444F-B9BC-7A5FAA94FEEE}" destId="{CBF10EBD-4805-49DD-BE42-652125DF37D4}" srcOrd="0" destOrd="0" presId="urn:microsoft.com/office/officeart/2005/8/layout/pyramid2"/>
    <dgm:cxn modelId="{B4867F0B-7B84-4851-9B95-64CDB4B2961A}" type="presParOf" srcId="{F9B2A56D-B0CC-444F-B9BC-7A5FAA94FEEE}" destId="{16CAA9C1-8B73-4F3E-8425-FC738F711193}" srcOrd="1" destOrd="0" presId="urn:microsoft.com/office/officeart/2005/8/layout/pyramid2"/>
    <dgm:cxn modelId="{575497E6-CAE4-4D03-8CC9-106245C4225C}" type="presParOf" srcId="{16CAA9C1-8B73-4F3E-8425-FC738F711193}" destId="{9E9061A6-8229-4C6B-B725-12C82A0C8172}" srcOrd="0" destOrd="0" presId="urn:microsoft.com/office/officeart/2005/8/layout/pyramid2"/>
    <dgm:cxn modelId="{9846AFFF-9813-4D00-8AB2-BA1DC6EC9820}" type="presParOf" srcId="{16CAA9C1-8B73-4F3E-8425-FC738F711193}" destId="{6F81CD5C-CEE1-41A2-ABD3-D55B78AA0DCF}" srcOrd="1" destOrd="0" presId="urn:microsoft.com/office/officeart/2005/8/layout/pyramid2"/>
    <dgm:cxn modelId="{A11BC809-EB19-43E0-8A4F-6D2C074A6BB6}" type="presParOf" srcId="{16CAA9C1-8B73-4F3E-8425-FC738F711193}" destId="{CE5FCBBB-4E91-4921-BE54-FC924762623B}" srcOrd="2" destOrd="0" presId="urn:microsoft.com/office/officeart/2005/8/layout/pyramid2"/>
    <dgm:cxn modelId="{494159DD-3E2D-4E23-B700-8105132EB032}" type="presParOf" srcId="{16CAA9C1-8B73-4F3E-8425-FC738F711193}" destId="{A4B24A01-38C5-43FB-AE5C-AC15EE411525}" srcOrd="3" destOrd="0" presId="urn:microsoft.com/office/officeart/2005/8/layout/pyramid2"/>
    <dgm:cxn modelId="{4C1F10C2-2F9B-4164-81AE-4D8EAFBA093C}" type="presParOf" srcId="{16CAA9C1-8B73-4F3E-8425-FC738F711193}" destId="{130278D8-D02B-491F-BD09-FEA85F98515B}" srcOrd="4" destOrd="0" presId="urn:microsoft.com/office/officeart/2005/8/layout/pyramid2"/>
    <dgm:cxn modelId="{266ACA16-0371-4F86-8364-78219DD930F4}" type="presParOf" srcId="{16CAA9C1-8B73-4F3E-8425-FC738F711193}" destId="{01AFD58B-07B6-4E87-9CE9-9882CE1F0EFD}" srcOrd="5" destOrd="0" presId="urn:microsoft.com/office/officeart/2005/8/layout/pyramid2"/>
    <dgm:cxn modelId="{987E28A9-F370-4BFD-A4FB-3190905C44C8}" type="presParOf" srcId="{16CAA9C1-8B73-4F3E-8425-FC738F711193}" destId="{C13F9D94-070C-4B1C-9764-452E81C745B5}" srcOrd="6" destOrd="0" presId="urn:microsoft.com/office/officeart/2005/8/layout/pyramid2"/>
    <dgm:cxn modelId="{727D1CFA-2E4B-4E8D-A2F5-3CA00F0BAF3E}" type="presParOf" srcId="{16CAA9C1-8B73-4F3E-8425-FC738F711193}" destId="{9777E0EB-B849-404D-9181-2CC71EDD7400}" srcOrd="7" destOrd="0" presId="urn:microsoft.com/office/officeart/2005/8/layout/pyramid2"/>
    <dgm:cxn modelId="{837880C8-9ED3-4D5B-93F3-47277888582B}" type="presParOf" srcId="{16CAA9C1-8B73-4F3E-8425-FC738F711193}" destId="{82FBD14F-1BC0-4CCE-9E2C-5EF756FD640F}" srcOrd="8" destOrd="0" presId="urn:microsoft.com/office/officeart/2005/8/layout/pyramid2"/>
    <dgm:cxn modelId="{C27D7ADA-7989-4C99-BE23-F1DDD37E5886}" type="presParOf" srcId="{16CAA9C1-8B73-4F3E-8425-FC738F711193}" destId="{04C58FF2-2069-4E85-BC83-66DFB2C40B81}" srcOrd="9" destOrd="0" presId="urn:microsoft.com/office/officeart/2005/8/layout/pyramid2"/>
    <dgm:cxn modelId="{5838D803-7AE5-475D-95C9-E3D5AF138789}" type="presParOf" srcId="{16CAA9C1-8B73-4F3E-8425-FC738F711193}" destId="{FDDA8654-82A3-4C5B-A467-F5B52D2B1F06}" srcOrd="10" destOrd="0" presId="urn:microsoft.com/office/officeart/2005/8/layout/pyramid2"/>
    <dgm:cxn modelId="{E2E218A7-6808-415E-97EF-3E90DE9B4A10}" type="presParOf" srcId="{16CAA9C1-8B73-4F3E-8425-FC738F711193}" destId="{3A76949B-67B9-41BE-A369-07C72E0E9B52}" srcOrd="11" destOrd="0" presId="urn:microsoft.com/office/officeart/2005/8/layout/pyramid2"/>
    <dgm:cxn modelId="{DB36D8FC-91A1-4DC2-B678-377B49D1B582}" type="presParOf" srcId="{16CAA9C1-8B73-4F3E-8425-FC738F711193}" destId="{CA4DDF7D-8289-4D37-843A-472077A84D94}" srcOrd="12" destOrd="0" presId="urn:microsoft.com/office/officeart/2005/8/layout/pyramid2"/>
    <dgm:cxn modelId="{24FC9EC8-4C7C-47E0-AE62-D181349AE6DA}" type="presParOf" srcId="{16CAA9C1-8B73-4F3E-8425-FC738F711193}" destId="{1C0959E7-3961-4B4E-9394-31D46D1DC753}" srcOrd="13" destOrd="0" presId="urn:microsoft.com/office/officeart/2005/8/layout/pyramid2"/>
    <dgm:cxn modelId="{BE20DE0C-3DD9-4888-8696-5D923C6CF34F}" type="presParOf" srcId="{16CAA9C1-8B73-4F3E-8425-FC738F711193}" destId="{7FA3B761-428F-4C1A-8767-F2092A79A864}" srcOrd="14" destOrd="0" presId="urn:microsoft.com/office/officeart/2005/8/layout/pyramid2"/>
    <dgm:cxn modelId="{BD6AF08B-7466-403A-8C1F-A99289B820FA}" type="presParOf" srcId="{16CAA9C1-8B73-4F3E-8425-FC738F711193}" destId="{BA11E80E-D0D7-417E-9140-ECB2078577A5}" srcOrd="15" destOrd="0" presId="urn:microsoft.com/office/officeart/2005/8/layout/pyramid2"/>
    <dgm:cxn modelId="{0356B2CE-AD42-445E-8F7A-E26BBFF5615C}" type="presParOf" srcId="{16CAA9C1-8B73-4F3E-8425-FC738F711193}" destId="{F11E53FF-DE1C-45EA-B732-45E149209CFF}" srcOrd="16" destOrd="0" presId="urn:microsoft.com/office/officeart/2005/8/layout/pyramid2"/>
    <dgm:cxn modelId="{6EB91DE8-9FDD-4F03-B898-A56349025C43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BF10EBD-4805-49DD-BE42-652125DF37D4}" type="pres">
      <dgm:prSet presAssocID="{67C9D327-E5A2-42F8-B459-861228ABAEDA}" presName="pyramid" presStyleLbl="node1" presStyleIdx="0" presStyleCnt="1" custScaleX="98868" custScaleY="87500" custLinFactNeighborX="-3019" custLinFactNeighborY="-2500"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6CAA9C1-8B73-4F3E-8425-FC738F711193}" type="pres">
      <dgm:prSet presAssocID="{67C9D327-E5A2-42F8-B459-861228ABAEDA}" presName="theList" presStyleCnt="0"/>
      <dgm:spPr/>
      <dgm:t>
        <a:bodyPr/>
        <a:lstStyle/>
        <a:p>
          <a:endParaRPr lang="ru-RU"/>
        </a:p>
      </dgm:t>
    </dgm:pt>
    <dgm:pt modelId="{9E9061A6-8229-4C6B-B725-12C82A0C8172}" type="pres">
      <dgm:prSet presAssocID="{614B6B81-045A-487F-B6CC-C58E7251D349}" presName="aNode" presStyleLbl="fgAcc1" presStyleIdx="0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1CD5C-CEE1-41A2-ABD3-D55B78AA0DCF}" type="pres">
      <dgm:prSet presAssocID="{614B6B81-045A-487F-B6CC-C58E7251D349}" presName="aSpace" presStyleCnt="0"/>
      <dgm:spPr/>
      <dgm:t>
        <a:bodyPr/>
        <a:lstStyle/>
        <a:p>
          <a:endParaRPr lang="ru-RU"/>
        </a:p>
      </dgm:t>
    </dgm:pt>
    <dgm:pt modelId="{CE5FCBBB-4E91-4921-BE54-FC924762623B}" type="pres">
      <dgm:prSet presAssocID="{A316CA99-DD04-49B1-BBB2-8D6314FD7E85}" presName="aNode" presStyleLbl="fgAcc1" presStyleIdx="1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24A01-38C5-43FB-AE5C-AC15EE411525}" type="pres">
      <dgm:prSet presAssocID="{A316CA99-DD04-49B1-BBB2-8D6314FD7E85}" presName="aSpace" presStyleCnt="0"/>
      <dgm:spPr/>
      <dgm:t>
        <a:bodyPr/>
        <a:lstStyle/>
        <a:p>
          <a:endParaRPr lang="ru-RU"/>
        </a:p>
      </dgm:t>
    </dgm:pt>
    <dgm:pt modelId="{130278D8-D02B-491F-BD09-FEA85F98515B}" type="pres">
      <dgm:prSet presAssocID="{B6176BC1-F938-4DBC-8C3D-3E9E4082176C}" presName="aNode" presStyleLbl="fgAcc1" presStyleIdx="2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FD58B-07B6-4E87-9CE9-9882CE1F0EFD}" type="pres">
      <dgm:prSet presAssocID="{B6176BC1-F938-4DBC-8C3D-3E9E4082176C}" presName="aSpace" presStyleCnt="0"/>
      <dgm:spPr/>
      <dgm:t>
        <a:bodyPr/>
        <a:lstStyle/>
        <a:p>
          <a:endParaRPr lang="ru-RU"/>
        </a:p>
      </dgm:t>
    </dgm:pt>
    <dgm:pt modelId="{C13F9D94-070C-4B1C-9764-452E81C745B5}" type="pres">
      <dgm:prSet presAssocID="{269F4270-A40F-4429-9A0E-04280E644AD6}" presName="aNode" presStyleLbl="fgAcc1" presStyleIdx="3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7E0EB-B849-404D-9181-2CC71EDD7400}" type="pres">
      <dgm:prSet presAssocID="{269F4270-A40F-4429-9A0E-04280E644AD6}" presName="aSpace" presStyleCnt="0"/>
      <dgm:spPr/>
      <dgm:t>
        <a:bodyPr/>
        <a:lstStyle/>
        <a:p>
          <a:endParaRPr lang="ru-RU"/>
        </a:p>
      </dgm:t>
    </dgm:pt>
    <dgm:pt modelId="{82FBD14F-1BC0-4CCE-9E2C-5EF756FD640F}" type="pres">
      <dgm:prSet presAssocID="{DC8A447C-4FDB-49AF-9CEF-F945DE823FD8}" presName="aNode" presStyleLbl="fgAcc1" presStyleIdx="4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58FF2-2069-4E85-BC83-66DFB2C40B81}" type="pres">
      <dgm:prSet presAssocID="{DC8A447C-4FDB-49AF-9CEF-F945DE823FD8}" presName="aSpace" presStyleCnt="0"/>
      <dgm:spPr/>
      <dgm:t>
        <a:bodyPr/>
        <a:lstStyle/>
        <a:p>
          <a:endParaRPr lang="ru-RU"/>
        </a:p>
      </dgm:t>
    </dgm:pt>
    <dgm:pt modelId="{FDDA8654-82A3-4C5B-A467-F5B52D2B1F06}" type="pres">
      <dgm:prSet presAssocID="{CD4B56EF-3700-4239-8D5A-66F7E6ABF5FB}" presName="aNode" presStyleLbl="fgAcc1" presStyleIdx="5" presStyleCnt="9" custScaleX="135403" custLinFactNeighborX="-912" custLinFactNeighborY="29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6949B-67B9-41BE-A369-07C72E0E9B52}" type="pres">
      <dgm:prSet presAssocID="{CD4B56EF-3700-4239-8D5A-66F7E6ABF5FB}" presName="aSpace" presStyleCnt="0"/>
      <dgm:spPr/>
      <dgm:t>
        <a:bodyPr/>
        <a:lstStyle/>
        <a:p>
          <a:endParaRPr lang="ru-RU"/>
        </a:p>
      </dgm:t>
    </dgm:pt>
    <dgm:pt modelId="{CA4DDF7D-8289-4D37-843A-472077A84D94}" type="pres">
      <dgm:prSet presAssocID="{BB276D26-10FE-42A8-B639-1E49B604136B}" presName="aNode" presStyleLbl="fgAcc1" presStyleIdx="6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959E7-3961-4B4E-9394-31D46D1DC753}" type="pres">
      <dgm:prSet presAssocID="{BB276D26-10FE-42A8-B639-1E49B604136B}" presName="aSpace" presStyleCnt="0"/>
      <dgm:spPr/>
      <dgm:t>
        <a:bodyPr/>
        <a:lstStyle/>
        <a:p>
          <a:endParaRPr lang="ru-RU"/>
        </a:p>
      </dgm:t>
    </dgm:pt>
    <dgm:pt modelId="{7FA3B761-428F-4C1A-8767-F2092A79A864}" type="pres">
      <dgm:prSet presAssocID="{9FCC4AC5-A9D5-4C50-89AF-46F9221948B9}" presName="aNode" presStyleLbl="fgAcc1" presStyleIdx="7" presStyleCnt="9" custScaleX="135403" custLinFactNeighborX="-456" custLinFactNeighborY="44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1E80E-D0D7-417E-9140-ECB2078577A5}" type="pres">
      <dgm:prSet presAssocID="{9FCC4AC5-A9D5-4C50-89AF-46F9221948B9}" presName="aSpace" presStyleCnt="0"/>
      <dgm:spPr/>
      <dgm:t>
        <a:bodyPr/>
        <a:lstStyle/>
        <a:p>
          <a:endParaRPr lang="ru-RU"/>
        </a:p>
      </dgm:t>
    </dgm:pt>
    <dgm:pt modelId="{F11E53FF-DE1C-45EA-B732-45E149209CFF}" type="pres">
      <dgm:prSet presAssocID="{0846366B-C013-4045-9055-1375FF12905E}" presName="aNode" presStyleLbl="fgAcc1" presStyleIdx="8" presStyleCnt="9" custScaleX="13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ED9BE-CFC2-40D4-B2D0-ECBA45D4E52F}" type="pres">
      <dgm:prSet presAssocID="{0846366B-C013-4045-9055-1375FF12905E}" presName="aSpace" presStyleCnt="0"/>
      <dgm:spPr/>
      <dgm:t>
        <a:bodyPr/>
        <a:lstStyle/>
        <a:p>
          <a:endParaRPr lang="ru-RU"/>
        </a:p>
      </dgm:t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57030FC9-0219-4ADE-8D91-23EC19491637}" type="presOf" srcId="{DC8A447C-4FDB-49AF-9CEF-F945DE823FD8}" destId="{82FBD14F-1BC0-4CCE-9E2C-5EF756FD640F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E2F8C2E4-8356-4D49-BA20-5216895B5D09}" type="presOf" srcId="{A316CA99-DD04-49B1-BBB2-8D6314FD7E85}" destId="{CE5FCBBB-4E91-4921-BE54-FC924762623B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E963421A-FEC3-44A7-A26D-C0D7ED4F9400}" type="presOf" srcId="{614B6B81-045A-487F-B6CC-C58E7251D349}" destId="{9E9061A6-8229-4C6B-B725-12C82A0C8172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2C4C0422-654A-454F-9A90-2FA146E2C059}" type="presOf" srcId="{269F4270-A40F-4429-9A0E-04280E644AD6}" destId="{C13F9D94-070C-4B1C-9764-452E81C745B5}" srcOrd="0" destOrd="0" presId="urn:microsoft.com/office/officeart/2005/8/layout/pyramid2"/>
    <dgm:cxn modelId="{56814CE0-E627-487F-9737-AABBF3D6EEF3}" type="presOf" srcId="{67C9D327-E5A2-42F8-B459-861228ABAEDA}" destId="{F9B2A56D-B0CC-444F-B9BC-7A5FAA94FEEE}" srcOrd="0" destOrd="0" presId="urn:microsoft.com/office/officeart/2005/8/layout/pyramid2"/>
    <dgm:cxn modelId="{F85602A9-9DEB-456A-B943-3ACF508FE002}" type="presOf" srcId="{CD4B56EF-3700-4239-8D5A-66F7E6ABF5FB}" destId="{FDDA8654-82A3-4C5B-A467-F5B52D2B1F06}" srcOrd="0" destOrd="0" presId="urn:microsoft.com/office/officeart/2005/8/layout/pyramid2"/>
    <dgm:cxn modelId="{4255C40B-0514-4CEF-A2AE-AE460886CAF1}" type="presOf" srcId="{9FCC4AC5-A9D5-4C50-89AF-46F9221948B9}" destId="{7FA3B761-428F-4C1A-8767-F2092A79A864}" srcOrd="0" destOrd="0" presId="urn:microsoft.com/office/officeart/2005/8/layout/pyramid2"/>
    <dgm:cxn modelId="{2F92592F-5B2E-479B-B209-2586D2E5DACA}" type="presOf" srcId="{0846366B-C013-4045-9055-1375FF12905E}" destId="{F11E53FF-DE1C-45EA-B732-45E149209CFF}" srcOrd="0" destOrd="0" presId="urn:microsoft.com/office/officeart/2005/8/layout/pyramid2"/>
    <dgm:cxn modelId="{23EDCACA-7548-4436-B84D-7B671D0A89FB}" type="presOf" srcId="{B6176BC1-F938-4DBC-8C3D-3E9E4082176C}" destId="{130278D8-D02B-491F-BD09-FEA85F98515B}" srcOrd="0" destOrd="0" presId="urn:microsoft.com/office/officeart/2005/8/layout/pyramid2"/>
    <dgm:cxn modelId="{80ACBC96-9407-4F78-B472-7098C0351965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3E3721EB-A710-42AB-806A-CE5488235EDB}" type="presParOf" srcId="{F9B2A56D-B0CC-444F-B9BC-7A5FAA94FEEE}" destId="{CBF10EBD-4805-49DD-BE42-652125DF37D4}" srcOrd="0" destOrd="0" presId="urn:microsoft.com/office/officeart/2005/8/layout/pyramid2"/>
    <dgm:cxn modelId="{24E65FD4-5B5F-4745-9316-152D0FAA078A}" type="presParOf" srcId="{F9B2A56D-B0CC-444F-B9BC-7A5FAA94FEEE}" destId="{16CAA9C1-8B73-4F3E-8425-FC738F711193}" srcOrd="1" destOrd="0" presId="urn:microsoft.com/office/officeart/2005/8/layout/pyramid2"/>
    <dgm:cxn modelId="{62059BAB-1F33-4644-8469-483B48120854}" type="presParOf" srcId="{16CAA9C1-8B73-4F3E-8425-FC738F711193}" destId="{9E9061A6-8229-4C6B-B725-12C82A0C8172}" srcOrd="0" destOrd="0" presId="urn:microsoft.com/office/officeart/2005/8/layout/pyramid2"/>
    <dgm:cxn modelId="{3698C0D8-6EFB-4B57-832C-BD497EF6F755}" type="presParOf" srcId="{16CAA9C1-8B73-4F3E-8425-FC738F711193}" destId="{6F81CD5C-CEE1-41A2-ABD3-D55B78AA0DCF}" srcOrd="1" destOrd="0" presId="urn:microsoft.com/office/officeart/2005/8/layout/pyramid2"/>
    <dgm:cxn modelId="{9908799B-1C15-4FC1-B91D-A5F2A3274FCA}" type="presParOf" srcId="{16CAA9C1-8B73-4F3E-8425-FC738F711193}" destId="{CE5FCBBB-4E91-4921-BE54-FC924762623B}" srcOrd="2" destOrd="0" presId="urn:microsoft.com/office/officeart/2005/8/layout/pyramid2"/>
    <dgm:cxn modelId="{003DD1A7-49AC-4880-A2E7-E24670928ED8}" type="presParOf" srcId="{16CAA9C1-8B73-4F3E-8425-FC738F711193}" destId="{A4B24A01-38C5-43FB-AE5C-AC15EE411525}" srcOrd="3" destOrd="0" presId="urn:microsoft.com/office/officeart/2005/8/layout/pyramid2"/>
    <dgm:cxn modelId="{0CCF557A-E73C-4973-9E24-543D831A1C69}" type="presParOf" srcId="{16CAA9C1-8B73-4F3E-8425-FC738F711193}" destId="{130278D8-D02B-491F-BD09-FEA85F98515B}" srcOrd="4" destOrd="0" presId="urn:microsoft.com/office/officeart/2005/8/layout/pyramid2"/>
    <dgm:cxn modelId="{B01594D7-512B-4ED6-98F0-1B03868E1CA8}" type="presParOf" srcId="{16CAA9C1-8B73-4F3E-8425-FC738F711193}" destId="{01AFD58B-07B6-4E87-9CE9-9882CE1F0EFD}" srcOrd="5" destOrd="0" presId="urn:microsoft.com/office/officeart/2005/8/layout/pyramid2"/>
    <dgm:cxn modelId="{E43768FE-304C-47F6-9F6F-C82BD9EEA367}" type="presParOf" srcId="{16CAA9C1-8B73-4F3E-8425-FC738F711193}" destId="{C13F9D94-070C-4B1C-9764-452E81C745B5}" srcOrd="6" destOrd="0" presId="urn:microsoft.com/office/officeart/2005/8/layout/pyramid2"/>
    <dgm:cxn modelId="{46910308-516A-43F0-B152-7E143C4D0A45}" type="presParOf" srcId="{16CAA9C1-8B73-4F3E-8425-FC738F711193}" destId="{9777E0EB-B849-404D-9181-2CC71EDD7400}" srcOrd="7" destOrd="0" presId="urn:microsoft.com/office/officeart/2005/8/layout/pyramid2"/>
    <dgm:cxn modelId="{6402B49F-6270-486C-A176-00BAEEC5EBB1}" type="presParOf" srcId="{16CAA9C1-8B73-4F3E-8425-FC738F711193}" destId="{82FBD14F-1BC0-4CCE-9E2C-5EF756FD640F}" srcOrd="8" destOrd="0" presId="urn:microsoft.com/office/officeart/2005/8/layout/pyramid2"/>
    <dgm:cxn modelId="{C714B0DA-FB76-4184-85C1-317141CF82AC}" type="presParOf" srcId="{16CAA9C1-8B73-4F3E-8425-FC738F711193}" destId="{04C58FF2-2069-4E85-BC83-66DFB2C40B81}" srcOrd="9" destOrd="0" presId="urn:microsoft.com/office/officeart/2005/8/layout/pyramid2"/>
    <dgm:cxn modelId="{91FA5ED1-F124-42BE-8B00-E8C6786A3BA5}" type="presParOf" srcId="{16CAA9C1-8B73-4F3E-8425-FC738F711193}" destId="{FDDA8654-82A3-4C5B-A467-F5B52D2B1F06}" srcOrd="10" destOrd="0" presId="urn:microsoft.com/office/officeart/2005/8/layout/pyramid2"/>
    <dgm:cxn modelId="{76795B90-1ED6-4694-B566-9EF720D41823}" type="presParOf" srcId="{16CAA9C1-8B73-4F3E-8425-FC738F711193}" destId="{3A76949B-67B9-41BE-A369-07C72E0E9B52}" srcOrd="11" destOrd="0" presId="urn:microsoft.com/office/officeart/2005/8/layout/pyramid2"/>
    <dgm:cxn modelId="{7AC33FC2-864B-44B7-BA26-9D965BCBFEF8}" type="presParOf" srcId="{16CAA9C1-8B73-4F3E-8425-FC738F711193}" destId="{CA4DDF7D-8289-4D37-843A-472077A84D94}" srcOrd="12" destOrd="0" presId="urn:microsoft.com/office/officeart/2005/8/layout/pyramid2"/>
    <dgm:cxn modelId="{804E44E8-8122-4203-9EB9-16AA7469BD83}" type="presParOf" srcId="{16CAA9C1-8B73-4F3E-8425-FC738F711193}" destId="{1C0959E7-3961-4B4E-9394-31D46D1DC753}" srcOrd="13" destOrd="0" presId="urn:microsoft.com/office/officeart/2005/8/layout/pyramid2"/>
    <dgm:cxn modelId="{F5937819-44FD-4E5C-8DC7-6AEC0E62D117}" type="presParOf" srcId="{16CAA9C1-8B73-4F3E-8425-FC738F711193}" destId="{7FA3B761-428F-4C1A-8767-F2092A79A864}" srcOrd="14" destOrd="0" presId="urn:microsoft.com/office/officeart/2005/8/layout/pyramid2"/>
    <dgm:cxn modelId="{38DE81DE-E620-4534-8889-3AA8D8DD9D0A}" type="presParOf" srcId="{16CAA9C1-8B73-4F3E-8425-FC738F711193}" destId="{BA11E80E-D0D7-417E-9140-ECB2078577A5}" srcOrd="15" destOrd="0" presId="urn:microsoft.com/office/officeart/2005/8/layout/pyramid2"/>
    <dgm:cxn modelId="{5EF3F509-5C9B-49AD-B42B-52EE35A14A60}" type="presParOf" srcId="{16CAA9C1-8B73-4F3E-8425-FC738F711193}" destId="{F11E53FF-DE1C-45EA-B732-45E149209CFF}" srcOrd="16" destOrd="0" presId="urn:microsoft.com/office/officeart/2005/8/layout/pyramid2"/>
    <dgm:cxn modelId="{5AD97CDC-66C5-4DDF-8AAE-42A4C65A7E83}" type="presParOf" srcId="{16CAA9C1-8B73-4F3E-8425-FC738F711193}" destId="{12AED9BE-CFC2-40D4-B2D0-ECBA45D4E52F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-87257" y="197079"/>
          <a:ext cx="5195967" cy="4598526"/>
        </a:xfrm>
        <a:prstGeom prst="triangle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4879" y="54108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Дух захватывает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561350"/>
        <a:ext cx="4584895" cy="374665"/>
      </dsp:txXfrm>
    </dsp:sp>
    <dsp:sp modelId="{CE5FCBBB-4E91-4921-BE54-FC924762623B}">
      <dsp:nvSpPr>
        <dsp:cNvPr id="0" name=""/>
        <dsp:cNvSpPr/>
      </dsp:nvSpPr>
      <dsp:spPr>
        <a:xfrm>
          <a:off x="1874879" y="1008184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болит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028452"/>
        <a:ext cx="4584895" cy="374665"/>
      </dsp:txXfrm>
    </dsp:sp>
    <dsp:sp modelId="{130278D8-D02B-491F-BD09-FEA85F98515B}">
      <dsp:nvSpPr>
        <dsp:cNvPr id="0" name=""/>
        <dsp:cNvSpPr/>
      </dsp:nvSpPr>
      <dsp:spPr>
        <a:xfrm>
          <a:off x="1874879" y="14752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душу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495554"/>
        <a:ext cx="4584895" cy="374665"/>
      </dsp:txXfrm>
    </dsp:sp>
    <dsp:sp modelId="{C13F9D94-070C-4B1C-9764-452E81C745B5}">
      <dsp:nvSpPr>
        <dsp:cNvPr id="0" name=""/>
        <dsp:cNvSpPr/>
      </dsp:nvSpPr>
      <dsp:spPr>
        <a:xfrm>
          <a:off x="1874879" y="1942388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в пятки уходит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1962656"/>
        <a:ext cx="4584895" cy="374665"/>
      </dsp:txXfrm>
    </dsp:sp>
    <dsp:sp modelId="{82FBD14F-1BC0-4CCE-9E2C-5EF756FD640F}">
      <dsp:nvSpPr>
        <dsp:cNvPr id="0" name=""/>
        <dsp:cNvSpPr/>
      </dsp:nvSpPr>
      <dsp:spPr>
        <a:xfrm>
          <a:off x="1874879" y="2409490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нараспашку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429758"/>
        <a:ext cx="4584895" cy="374665"/>
      </dsp:txXfrm>
    </dsp:sp>
    <dsp:sp modelId="{FDDA8654-82A3-4C5B-A467-F5B52D2B1F06}">
      <dsp:nvSpPr>
        <dsp:cNvPr id="0" name=""/>
        <dsp:cNvSpPr/>
      </dsp:nvSpPr>
      <dsp:spPr>
        <a:xfrm>
          <a:off x="1874879" y="2876592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Душа не лежит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895147" y="2896860"/>
        <a:ext cx="4584895" cy="374665"/>
      </dsp:txXfrm>
    </dsp:sp>
    <dsp:sp modelId="{CA4DDF7D-8289-4D37-843A-472077A84D94}">
      <dsp:nvSpPr>
        <dsp:cNvPr id="0" name=""/>
        <dsp:cNvSpPr/>
      </dsp:nvSpPr>
      <dsp:spPr>
        <a:xfrm>
          <a:off x="1890456" y="3351349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Души не чаять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371617"/>
        <a:ext cx="4584895" cy="374665"/>
      </dsp:txXfrm>
    </dsp:sp>
    <dsp:sp modelId="{7FA3B761-428F-4C1A-8767-F2092A79A864}">
      <dsp:nvSpPr>
        <dsp:cNvPr id="0" name=""/>
        <dsp:cNvSpPr/>
      </dsp:nvSpPr>
      <dsp:spPr>
        <a:xfrm>
          <a:off x="1890456" y="3818451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Есть чужой хлеб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10724" y="3838719"/>
        <a:ext cx="4584895" cy="374665"/>
      </dsp:txXfrm>
    </dsp:sp>
    <dsp:sp modelId="{F11E53FF-DE1C-45EA-B732-45E149209CFF}">
      <dsp:nvSpPr>
        <dsp:cNvPr id="0" name=""/>
        <dsp:cNvSpPr/>
      </dsp:nvSpPr>
      <dsp:spPr>
        <a:xfrm>
          <a:off x="1906033" y="4262586"/>
          <a:ext cx="4625431" cy="4152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Ждать у моря погоды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926301" y="4282854"/>
        <a:ext cx="4584895" cy="374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10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slide" Target="slide7.xml"/><Relationship Id="rId5" Type="http://schemas.openxmlformats.org/officeDocument/2006/relationships/diagramColors" Target="../diagrams/colors10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10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3313/198028224.351e/0_1ae8a3_aa272bec_orig" TargetMode="External"/><Relationship Id="rId7" Type="http://schemas.openxmlformats.org/officeDocument/2006/relationships/hyperlink" Target="http://easyen.ru/load/admin/konkursy/mk_45_sozdanie_infografiki_v_powerpoint/232-1-0-6206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daktor.ru/interaktivnaya-infografika-v-powerpoint-eto-vozmozhno/#more-5892" TargetMode="External"/><Relationship Id="rId5" Type="http://schemas.openxmlformats.org/officeDocument/2006/relationships/hyperlink" Target="http://zezete2.z.e.pic.centerblog.net/o/53f64068.png" TargetMode="External"/><Relationship Id="rId4" Type="http://schemas.openxmlformats.org/officeDocument/2006/relationships/hyperlink" Target="https://img-fotki.yandex.ru/get/6834/39663434.5f6/0_9ab2b_21a22ca6_S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2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268760"/>
            <a:ext cx="7200800" cy="32598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5000">
                      <a:srgbClr val="943294"/>
                    </a:gs>
                    <a:gs pos="50000">
                      <a:srgbClr val="FFC000"/>
                    </a:gs>
                    <a:gs pos="99167">
                      <a:srgbClr val="943294"/>
                    </a:gs>
                    <a:gs pos="65000">
                      <a:srgbClr val="943294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5000">
                    <a:srgbClr val="943294"/>
                  </a:gs>
                  <a:gs pos="50000">
                    <a:srgbClr val="FFC000"/>
                  </a:gs>
                  <a:gs pos="99167">
                    <a:srgbClr val="943294"/>
                  </a:gs>
                  <a:gs pos="65000">
                    <a:srgbClr val="943294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5400" i="1" dirty="0">
                <a:ln w="11430"/>
                <a:gradFill>
                  <a:gsLst>
                    <a:gs pos="35000">
                      <a:srgbClr val="943294"/>
                    </a:gs>
                    <a:gs pos="50000">
                      <a:srgbClr val="FFC000"/>
                    </a:gs>
                    <a:gs pos="99167">
                      <a:srgbClr val="943294"/>
                    </a:gs>
                    <a:gs pos="65000">
                      <a:srgbClr val="943294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5400" i="1" dirty="0" smtClean="0">
                <a:ln w="11430"/>
                <a:gradFill>
                  <a:gsLst>
                    <a:gs pos="35000">
                      <a:srgbClr val="943294"/>
                    </a:gs>
                    <a:gs pos="50000">
                      <a:srgbClr val="FFC000"/>
                    </a:gs>
                    <a:gs pos="99167">
                      <a:srgbClr val="943294"/>
                    </a:gs>
                    <a:gs pos="65000">
                      <a:srgbClr val="943294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7</a:t>
            </a:r>
            <a:endParaRPr lang="ru-RU" sz="5400" i="1" dirty="0">
              <a:ln w="11430"/>
              <a:gradFill>
                <a:gsLst>
                  <a:gs pos="35000">
                    <a:srgbClr val="943294"/>
                  </a:gs>
                  <a:gs pos="50000">
                    <a:srgbClr val="FFC000"/>
                  </a:gs>
                  <a:gs pos="99167">
                    <a:srgbClr val="943294"/>
                  </a:gs>
                  <a:gs pos="65000">
                    <a:srgbClr val="943294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rgbClr val="800080"/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rgbClr val="800080"/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rgbClr val="800080"/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4464496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50209492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07704" y="3525849"/>
            <a:ext cx="88998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Е</a:t>
            </a: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Жить за чужой счёт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6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580937124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63363" y="3528852"/>
            <a:ext cx="1154483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Ж</a:t>
            </a: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Бездельничать, надеяться на что-либо, не предпринимая ничего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68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165304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800080"/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rgbClr val="800080"/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rgbClr val="80008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2735"/>
            <a:ext cx="8424936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rgbClr val="800080"/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Автор шаблона: </a:t>
            </a:r>
            <a:r>
              <a:rPr lang="ru-RU" b="1" dirty="0" err="1">
                <a:solidFill>
                  <a:srgbClr val="800080"/>
                </a:solidFill>
                <a:latin typeface="Comic Sans MS" pitchFamily="66" charset="0"/>
              </a:rPr>
              <a:t>Ранько</a:t>
            </a:r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 Елена Алексеевна </a:t>
            </a:r>
            <a:r>
              <a:rPr lang="en-US" dirty="0">
                <a:solidFill>
                  <a:srgbClr val="800080"/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Фон «Старая бумага» </a:t>
            </a:r>
            <a:r>
              <a:rPr lang="ru-RU" b="1" i="1" dirty="0">
                <a:solidFill>
                  <a:srgbClr val="800080"/>
                </a:solidFill>
                <a:latin typeface="Comic Sans MS" pitchFamily="66" charset="0"/>
              </a:rPr>
              <a:t>(цвет </a:t>
            </a:r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изменен):  </a:t>
            </a:r>
            <a:r>
              <a:rPr lang="ru-RU" i="1" dirty="0" smtClean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en-US" i="1" dirty="0">
                <a:solidFill>
                  <a:srgbClr val="800080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i="1" dirty="0" smtClean="0">
                <a:solidFill>
                  <a:srgbClr val="800080"/>
                </a:solidFill>
                <a:latin typeface="Comic Sans MS" pitchFamily="66" charset="0"/>
                <a:hlinkClick r:id="rId3"/>
              </a:rPr>
              <a:t>img-fotki.yandex.ru/get/3313/198028224.351e/0_1ae8a3_aa272bec_orig</a:t>
            </a:r>
            <a:r>
              <a:rPr lang="ru-RU" i="1" dirty="0" smtClean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Фон для создания рамочки:  </a:t>
            </a:r>
          </a:p>
          <a:p>
            <a:r>
              <a:rPr lang="en-US" sz="1600" i="1" dirty="0">
                <a:solidFill>
                  <a:srgbClr val="800080"/>
                </a:solidFill>
                <a:latin typeface="Comic Sans MS" pitchFamily="66" charset="0"/>
                <a:hlinkClick r:id="rId4"/>
              </a:rPr>
              <a:t>https://</a:t>
            </a:r>
            <a:r>
              <a:rPr lang="en-US" sz="1600" i="1" dirty="0" smtClean="0">
                <a:solidFill>
                  <a:srgbClr val="800080"/>
                </a:solidFill>
                <a:latin typeface="Comic Sans MS" pitchFamily="66" charset="0"/>
                <a:hlinkClick r:id="rId4"/>
              </a:rPr>
              <a:t>img-fotki.yandex.ru/get/6834/39663434.5f6/0_9ab2b_21a22ca6_S</a:t>
            </a:r>
            <a:r>
              <a:rPr lang="ru-RU" sz="1600" i="1" dirty="0" smtClean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Перо (цвет изменен в программе </a:t>
            </a:r>
            <a:r>
              <a:rPr lang="en-US" b="1" i="1" dirty="0">
                <a:solidFill>
                  <a:srgbClr val="800080"/>
                </a:solidFill>
                <a:latin typeface="Comic Sans MS" pitchFamily="66" charset="0"/>
              </a:rPr>
              <a:t>Adobe </a:t>
            </a:r>
            <a:r>
              <a:rPr lang="en-US" b="1" i="1" dirty="0" smtClean="0">
                <a:solidFill>
                  <a:srgbClr val="800080"/>
                </a:solidFill>
                <a:latin typeface="Comic Sans MS" pitchFamily="66" charset="0"/>
              </a:rPr>
              <a:t>Photoshop</a:t>
            </a:r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): </a:t>
            </a:r>
            <a:r>
              <a:rPr lang="ru-RU" i="1" dirty="0" smtClean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en-US" sz="1600" i="1" dirty="0">
                <a:solidFill>
                  <a:srgbClr val="800080"/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sz="1600" i="1" dirty="0" smtClean="0">
                <a:solidFill>
                  <a:srgbClr val="800080"/>
                </a:solidFill>
                <a:latin typeface="Comic Sans MS" pitchFamily="66" charset="0"/>
                <a:hlinkClick r:id="rId5"/>
              </a:rPr>
              <a:t>zezete2.z.e.pic.centerblog.net/o/53f64068.png</a:t>
            </a:r>
            <a:r>
              <a:rPr lang="ru-RU" sz="1600" i="1" dirty="0" smtClean="0">
                <a:solidFill>
                  <a:srgbClr val="800080"/>
                </a:solidFill>
                <a:latin typeface="Comic Sans MS" pitchFamily="66" charset="0"/>
              </a:rPr>
              <a:t>   </a:t>
            </a:r>
            <a:endParaRPr lang="ru-RU" b="1" i="1" dirty="0" smtClean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Фон и рамочка сделаны средствами программы </a:t>
            </a:r>
            <a:r>
              <a:rPr lang="en-US" b="1" i="1" dirty="0" smtClean="0">
                <a:solidFill>
                  <a:srgbClr val="800080"/>
                </a:solidFill>
                <a:latin typeface="Comic Sans MS" pitchFamily="66" charset="0"/>
              </a:rPr>
              <a:t>PowerPoint</a:t>
            </a:r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.</a:t>
            </a:r>
          </a:p>
          <a:p>
            <a:endParaRPr lang="ru-RU" sz="1600" b="1" i="1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600" b="1" dirty="0" err="1">
                <a:solidFill>
                  <a:srgbClr val="800080"/>
                </a:solidFill>
                <a:latin typeface="Comic Sans MS" pitchFamily="66" charset="0"/>
              </a:rPr>
              <a:t>Г.О.Аствацатурова</a:t>
            </a:r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rgbClr val="800080"/>
                </a:solidFill>
                <a:latin typeface="Comic Sans MS" pitchFamily="66" charset="0"/>
                <a:hlinkClick r:id="rId6"/>
              </a:rPr>
              <a:t>http://didaktor.ru/interaktivnaya-infografika-v-powerpoint-eto-vozmozhno/#more-5892</a:t>
            </a:r>
            <a:r>
              <a:rPr lang="ru-RU" sz="1600" dirty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МК №45. Создание </a:t>
            </a:r>
            <a:r>
              <a:rPr lang="ru-RU" sz="1600" b="1" dirty="0" err="1">
                <a:solidFill>
                  <a:srgbClr val="800080"/>
                </a:solidFill>
                <a:latin typeface="Comic Sans MS" pitchFamily="66" charset="0"/>
              </a:rPr>
              <a:t>инфографики</a:t>
            </a:r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 в </a:t>
            </a:r>
            <a:r>
              <a:rPr lang="ru-RU" sz="1600" b="1" dirty="0" err="1">
                <a:solidFill>
                  <a:srgbClr val="800080"/>
                </a:solidFill>
                <a:latin typeface="Comic Sans MS" pitchFamily="66" charset="0"/>
              </a:rPr>
              <a:t>PowerPoint</a:t>
            </a:r>
            <a:endParaRPr lang="ru-RU" sz="1600" b="1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rgbClr val="800080"/>
                </a:solidFill>
                <a:latin typeface="Comic Sans MS" pitchFamily="66" charset="0"/>
                <a:hlinkClick r:id="rId7"/>
              </a:rPr>
              <a:t>http://easyen.ru/load/admin/konkursy/mk_45_sozdanie_infografiki_v_powerpoint/232-1-0-62065</a:t>
            </a:r>
            <a:endParaRPr lang="ru-RU" sz="1600" dirty="0">
              <a:solidFill>
                <a:srgbClr val="800080"/>
              </a:solidFill>
              <a:latin typeface="Comic Sans MS" pitchFamily="66" charset="0"/>
            </a:endParaRPr>
          </a:p>
          <a:p>
            <a:endParaRPr lang="ru-RU" sz="1600" i="1" dirty="0" smtClean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609440" y="6351012"/>
            <a:ext cx="360000" cy="36000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сведения 5">
            <a:hlinkClick r:id="rId2" action="ppaction://hlinksldjump" highlightClick="1"/>
          </p:cNvPr>
          <p:cNvSpPr/>
          <p:nvPr/>
        </p:nvSpPr>
        <p:spPr>
          <a:xfrm>
            <a:off x="169887" y="158047"/>
            <a:ext cx="360000" cy="360000"/>
          </a:xfrm>
          <a:prstGeom prst="actionButtonInformati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992558203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714133672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Тяжело дышать от избытка чувства, сильных переживаний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46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880161754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Очень сильно волноваться, беспокоиться, тревожиться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59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961422265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Очень дружно, в полном согласии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91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817199677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Испытывать сильный страх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0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21074087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Чистосердечный, откровенный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5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654793983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Нет интереса, </a:t>
            </a:r>
          </a:p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желания заниматься чем-либо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34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091983313"/>
              </p:ext>
            </p:extLst>
          </p:nvPr>
        </p:nvGraphicFramePr>
        <p:xfrm>
          <a:off x="1224686" y="117757"/>
          <a:ext cx="6444208" cy="525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6456" y="3442715"/>
            <a:ext cx="1051891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Д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31840" y="701422"/>
            <a:ext cx="4536504" cy="35131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31839" y="1154997"/>
            <a:ext cx="4536505" cy="37291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2" name="Скругленный прямоугольник 11">
            <a:hlinkClick r:id="rId9" action="ppaction://hlinksldjump"/>
          </p:cNvPr>
          <p:cNvSpPr/>
          <p:nvPr/>
        </p:nvSpPr>
        <p:spPr>
          <a:xfrm>
            <a:off x="3131838" y="1624018"/>
            <a:ext cx="4536505" cy="34557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3" name="Скругленный прямоугольник 12">
            <a:hlinkClick r:id="rId10" action="ppaction://hlinksldjump"/>
          </p:cNvPr>
          <p:cNvSpPr/>
          <p:nvPr/>
        </p:nvSpPr>
        <p:spPr>
          <a:xfrm>
            <a:off x="3131840" y="2095323"/>
            <a:ext cx="4536503" cy="36869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4" name="Скругленный прямоугольник 13">
            <a:hlinkClick r:id="rId11" action="ppaction://hlinksldjump"/>
          </p:cNvPr>
          <p:cNvSpPr/>
          <p:nvPr/>
        </p:nvSpPr>
        <p:spPr>
          <a:xfrm>
            <a:off x="3131840" y="2540612"/>
            <a:ext cx="4536503" cy="39859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5" name="Скругленный прямоугольник 14">
            <a:hlinkClick r:id="rId12" action="ppaction://hlinksldjump"/>
          </p:cNvPr>
          <p:cNvSpPr/>
          <p:nvPr/>
        </p:nvSpPr>
        <p:spPr>
          <a:xfrm>
            <a:off x="3151090" y="3017889"/>
            <a:ext cx="4536504" cy="36707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6" name="Скругленный прямоугольник 15">
            <a:hlinkClick r:id="rId13" action="ppaction://hlinksldjump"/>
          </p:cNvPr>
          <p:cNvSpPr/>
          <p:nvPr/>
        </p:nvSpPr>
        <p:spPr>
          <a:xfrm>
            <a:off x="3151089" y="3525849"/>
            <a:ext cx="4517253" cy="335623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7" name="Скругленный прямоугольник 16">
            <a:hlinkClick r:id="rId14" action="ppaction://hlinksldjump"/>
          </p:cNvPr>
          <p:cNvSpPr/>
          <p:nvPr/>
        </p:nvSpPr>
        <p:spPr>
          <a:xfrm>
            <a:off x="3151090" y="3961931"/>
            <a:ext cx="4517252" cy="37695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8" name="Скругленный прямоугольник 17">
            <a:hlinkClick r:id="rId15" action="ppaction://hlinksldjump"/>
          </p:cNvPr>
          <p:cNvSpPr/>
          <p:nvPr/>
        </p:nvSpPr>
        <p:spPr>
          <a:xfrm>
            <a:off x="3151090" y="4427281"/>
            <a:ext cx="4536504" cy="349509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Очень сильно, безгранично любить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3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460</Words>
  <Application>Microsoft Office PowerPoint</Application>
  <PresentationFormat>Экран (4:3)</PresentationFormat>
  <Paragraphs>135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15</cp:revision>
  <dcterms:created xsi:type="dcterms:W3CDTF">2018-03-09T15:08:22Z</dcterms:created>
  <dcterms:modified xsi:type="dcterms:W3CDTF">2018-03-31T16:03:36Z</dcterms:modified>
</cp:coreProperties>
</file>