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75" r:id="rId15"/>
    <p:sldId id="27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806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974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391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46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068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31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507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4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542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51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2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4299A-C214-4356-AC85-FCDCF8BFD764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F0E2-99A2-4E23-9ED7-D4F2094153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444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814" y="-243408"/>
            <a:ext cx="8060432" cy="4536504"/>
          </a:xfrm>
        </p:spPr>
        <p:txBody>
          <a:bodyPr>
            <a:no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универсальных учебных действий на уроке математики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36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75467"/>
            <a:ext cx="8784975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заданий, создающих условия для формирования УУД на уроках математики: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10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564904"/>
            <a:ext cx="8568952" cy="388843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1. Можно ли в аквариум с измерениями 50 см, 30 см, 40 см налить 55 л воды?</a:t>
            </a:r>
          </a:p>
          <a:p>
            <a:pPr marL="0" indent="0">
              <a:buNone/>
            </a:pPr>
            <a:r>
              <a:rPr lang="ru-RU" dirty="0" smtClean="0"/>
              <a:t>2. Придумайте и решите задачу:</a:t>
            </a:r>
          </a:p>
          <a:p>
            <a:pPr marL="0" indent="0">
              <a:buNone/>
            </a:pPr>
            <a:r>
              <a:rPr lang="ru-RU" dirty="0" smtClean="0"/>
              <a:t>А) про двух рабочих, которые должны изготовить 840 деталей, причем один делает в час 60 деталей, а другой – 80 деталей;</a:t>
            </a:r>
          </a:p>
          <a:p>
            <a:pPr marL="0" indent="0">
              <a:buNone/>
            </a:pPr>
            <a:r>
              <a:rPr lang="ru-RU" dirty="0" smtClean="0"/>
              <a:t>Б) про две тракторные бригады, которые должны вспахать 840 га;</a:t>
            </a:r>
          </a:p>
          <a:p>
            <a:pPr marL="0" indent="0">
              <a:buNone/>
            </a:pPr>
            <a:r>
              <a:rPr lang="ru-RU" dirty="0" smtClean="0"/>
              <a:t>В) про два ткацких станка.</a:t>
            </a:r>
          </a:p>
          <a:p>
            <a:pPr marL="0" indent="0">
              <a:buNone/>
            </a:pPr>
            <a:r>
              <a:rPr lang="ru-RU" dirty="0" smtClean="0"/>
              <a:t>3. Построить композицию видов движений для самостоятельно выбранной фигуры.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Личностные УУД: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89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СИММЕТРИЯ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33452"/>
            <a:ext cx="2952328" cy="4592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1532360"/>
            <a:ext cx="3024336" cy="4593803"/>
          </a:xfrm>
        </p:spPr>
      </p:pic>
    </p:spTree>
    <p:extLst>
      <p:ext uri="{BB962C8B-B14F-4D97-AF65-F5344CB8AC3E}">
        <p14:creationId xmlns:p14="http://schemas.microsoft.com/office/powerpoint/2010/main" val="422698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Многоугольники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56" y="1772816"/>
            <a:ext cx="4290120" cy="48965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5242" y="2293592"/>
            <a:ext cx="4968550" cy="3927002"/>
          </a:xfrm>
        </p:spPr>
      </p:pic>
    </p:spTree>
    <p:extLst>
      <p:ext uri="{BB962C8B-B14F-4D97-AF65-F5344CB8AC3E}">
        <p14:creationId xmlns:p14="http://schemas.microsoft.com/office/powerpoint/2010/main" val="3001122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20319" y="84303"/>
            <a:ext cx="5111642" cy="805662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145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8424936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1. Проверить решения. Какое из них верное?  Как появились ошибки в других решениях?</a:t>
            </a:r>
          </a:p>
          <a:p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2. Опишите число 6 как можно большим количеством способов (не менее 6 способов)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3. Найдите значение выражения: 32,567·6,7+3,3.32,567-325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Регулятивные УУД: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8496944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19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124744"/>
                <a:ext cx="8626507" cy="521744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1. Составьте уравнение, при решении которого: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а)не нужно раскрывать скобки , но нужно переносить слагаемые из одной части в другую;</a:t>
                </a:r>
              </a:p>
              <a:p>
                <a:pPr marL="0" indent="0">
                  <a:buNone/>
                </a:pPr>
                <a:r>
                  <a:rPr lang="ru-RU" dirty="0" smtClean="0"/>
                  <a:t>б)нужно и раскрыть скобки, и переносить слагаемые из одной части в другую.</a:t>
                </a:r>
              </a:p>
              <a:p>
                <a:pPr marL="0" indent="0">
                  <a:buNone/>
                </a:pPr>
                <a:r>
                  <a:rPr lang="ru-RU" dirty="0" smtClean="0"/>
                  <a:t>Решите составленные уравнения.</a:t>
                </a:r>
              </a:p>
              <a:p>
                <a:pPr marL="0" indent="0">
                  <a:buNone/>
                </a:pPr>
                <a:r>
                  <a:rPr lang="ru-RU" dirty="0" smtClean="0"/>
                  <a:t>2. Составить «шпаргалку» на тему «Треугольник»</a:t>
                </a:r>
              </a:p>
              <a:p>
                <a:pPr marL="0" indent="0">
                  <a:buNone/>
                </a:pPr>
                <a:r>
                  <a:rPr lang="ru-RU" dirty="0" smtClean="0"/>
                  <a:t>3. Устный счет: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          0,4 . 4=…                   2: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 =…                 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 =…      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           …+5,2=…                  …·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 =…            …· 3=…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           …- 2=…                      …-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 =…             …: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=…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</a:rPr>
                  <a:t>           …:6=…                       …· 0,4=…         …+2=…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124744"/>
                <a:ext cx="8626507" cy="5217443"/>
              </a:xfrm>
              <a:blipFill rotWithShape="1">
                <a:blip r:embed="rId2"/>
                <a:stretch>
                  <a:fillRect l="-1060" t="-936" r="-707" b="-116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Коммуникативные УУД: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564904"/>
            <a:ext cx="7884864" cy="35612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 Озаглавьте каждый столбик и добавьте в каждый из них по одному своему примеру: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Познавательные УУД: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95659"/>
            <a:ext cx="7920880" cy="317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2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/>
              <a:t>2. Вставьте пропущенные числа в верных равенствах:</a:t>
            </a:r>
            <a:br>
              <a:rPr lang="ru-RU" sz="2700" dirty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226"/>
            <a:ext cx="4104456" cy="40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4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Страшная это опасность – безделье за партой; безделье шесть часов ежедневно, безделье месяцы и годы. Это развращает, морально калечит человека, и ни школьная бригада, ни школьный участок, ни  мастерская – ничто не может возместить того, что упущено в самой главной сфере, где человек должен быть тружеником , - в сфере мысли.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В.А.Сухомлинский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01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8352928" cy="37444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УУД – это совокупность способов действий учащихся, обеспечивающих самостоятельное усвоение новых знаний, формирование умений, включая организацию учебного процесса.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2800" dirty="0" smtClean="0"/>
              <a:t>УУД могут быть: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82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0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Выделить тип задач и способы их решения;</a:t>
            </a:r>
          </a:p>
          <a:p>
            <a:r>
              <a:rPr lang="ru-RU" dirty="0" smtClean="0"/>
              <a:t>Осуществлять поиск необходимой информации;</a:t>
            </a:r>
          </a:p>
          <a:p>
            <a:r>
              <a:rPr lang="ru-RU" dirty="0" smtClean="0"/>
              <a:t>Обосновывать этапы решения учебной задачи;</a:t>
            </a:r>
          </a:p>
          <a:p>
            <a:r>
              <a:rPr lang="ru-RU" dirty="0" smtClean="0"/>
              <a:t>Производить анализ и преобразование информации;</a:t>
            </a:r>
          </a:p>
          <a:p>
            <a:r>
              <a:rPr lang="ru-RU" dirty="0" smtClean="0"/>
              <a:t>Устанавливать причинно-следственные связи;</a:t>
            </a:r>
          </a:p>
          <a:p>
            <a:r>
              <a:rPr lang="ru-RU" dirty="0" smtClean="0"/>
              <a:t>Выбирать наиболее эффективный способ решения задачи исходя из конкретных условий.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Результатом формирования УУД является умение ученика: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9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Создать проблемную ситуацию, что позволит активизировать творческое отношение к учебе;</a:t>
            </a:r>
          </a:p>
          <a:p>
            <a:r>
              <a:rPr lang="ru-RU" dirty="0" smtClean="0"/>
              <a:t>Сформировать рефлексивное отношение к учению, что позволит выстроить последовательность выполнения задачи и предвидение конечного результата;</a:t>
            </a:r>
          </a:p>
          <a:p>
            <a:r>
              <a:rPr lang="ru-RU" dirty="0" smtClean="0"/>
              <a:t>Обеспечить учеников необходимыми знаниями и навыками для решения поставленной задачи;</a:t>
            </a:r>
          </a:p>
          <a:p>
            <a:r>
              <a:rPr lang="ru-RU" dirty="0" smtClean="0"/>
              <a:t>Оценить знания учащихся с учетом новых достижений;</a:t>
            </a:r>
          </a:p>
          <a:p>
            <a:r>
              <a:rPr lang="ru-RU" dirty="0" smtClean="0"/>
              <a:t>Организовать совместную учебную деятельность.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3100" dirty="0" smtClean="0"/>
              <a:t>УУД могут быть сформированы только в процессе определенной учебной деятельности.</a:t>
            </a:r>
            <a:br>
              <a:rPr lang="ru-RU" sz="3100" dirty="0" smtClean="0"/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424138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личностных УУД:</a:t>
            </a:r>
          </a:p>
          <a:p>
            <a:r>
              <a:rPr lang="ru-RU" dirty="0" smtClean="0"/>
              <a:t>Участие в проектах;</a:t>
            </a:r>
          </a:p>
          <a:p>
            <a:r>
              <a:rPr lang="ru-RU" dirty="0" smtClean="0"/>
              <a:t>Подведение итогов урока;</a:t>
            </a:r>
          </a:p>
          <a:p>
            <a:r>
              <a:rPr lang="ru-RU" dirty="0" smtClean="0"/>
              <a:t>Творческие задания;</a:t>
            </a:r>
          </a:p>
          <a:p>
            <a:r>
              <a:rPr lang="ru-RU" dirty="0" smtClean="0"/>
              <a:t>Самооценка событий.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заданий, которые я использую для формирования: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регулятивных УУД:</a:t>
            </a:r>
          </a:p>
          <a:p>
            <a:r>
              <a:rPr lang="ru-RU" dirty="0" smtClean="0"/>
              <a:t>Преднамеренные ошибки;</a:t>
            </a:r>
          </a:p>
          <a:p>
            <a:r>
              <a:rPr lang="ru-RU" dirty="0" smtClean="0"/>
              <a:t>Поиск информации в предложенных источниках;</a:t>
            </a:r>
          </a:p>
          <a:p>
            <a:r>
              <a:rPr lang="ru-RU" dirty="0" smtClean="0"/>
              <a:t>Взаимоконтроль;</a:t>
            </a:r>
          </a:p>
          <a:p>
            <a:r>
              <a:rPr lang="ru-RU" dirty="0" smtClean="0"/>
              <a:t>Дифференцированные задания;</a:t>
            </a:r>
          </a:p>
          <a:p>
            <a:r>
              <a:rPr lang="ru-RU" dirty="0" smtClean="0"/>
              <a:t>Задания, содержащие элементы исследовательской деятельности;</a:t>
            </a:r>
          </a:p>
          <a:p>
            <a:r>
              <a:rPr lang="ru-RU" dirty="0" smtClean="0"/>
              <a:t>Контрольный опрос на определенную проблему.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0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7408333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познавательных УУД:</a:t>
            </a:r>
          </a:p>
          <a:p>
            <a:pPr marL="0" indent="0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/>
              <a:t>«Найди отличия» (можно задать их количество);</a:t>
            </a:r>
          </a:p>
          <a:p>
            <a:r>
              <a:rPr lang="ru-RU" sz="1800" dirty="0" smtClean="0"/>
              <a:t>«На что похоже?»;</a:t>
            </a:r>
          </a:p>
          <a:p>
            <a:r>
              <a:rPr lang="ru-RU" sz="1800" dirty="0" smtClean="0"/>
              <a:t>Поиск лишнего</a:t>
            </a:r>
          </a:p>
          <a:p>
            <a:r>
              <a:rPr lang="ru-RU" sz="1800" dirty="0" smtClean="0"/>
              <a:t>«Лабиринты»;</a:t>
            </a:r>
          </a:p>
          <a:p>
            <a:r>
              <a:rPr lang="ru-RU" sz="1800" dirty="0" smtClean="0"/>
              <a:t>Упорядочивание;</a:t>
            </a:r>
          </a:p>
          <a:p>
            <a:r>
              <a:rPr lang="ru-RU" sz="1800" dirty="0" smtClean="0"/>
              <a:t>«Цепочки»;</a:t>
            </a:r>
          </a:p>
          <a:p>
            <a:r>
              <a:rPr lang="ru-RU" sz="1800" dirty="0" smtClean="0"/>
              <a:t>Составление схем-опор;</a:t>
            </a:r>
          </a:p>
          <a:p>
            <a:r>
              <a:rPr lang="ru-RU" sz="1800" dirty="0" smtClean="0"/>
              <a:t>Работа с разного вида таблицами;</a:t>
            </a:r>
          </a:p>
          <a:p>
            <a:r>
              <a:rPr lang="ru-RU" sz="1800" dirty="0" smtClean="0"/>
              <a:t>Составление и распознание диаграмм;</a:t>
            </a:r>
          </a:p>
          <a:p>
            <a:r>
              <a:rPr lang="ru-RU" sz="1800" dirty="0" smtClean="0"/>
              <a:t>Работа со справочниками;</a:t>
            </a:r>
          </a:p>
          <a:p>
            <a:r>
              <a:rPr lang="ru-RU" sz="1800" dirty="0" smtClean="0"/>
              <a:t>Изготовление моделей.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коммуникативных УУД:</a:t>
            </a:r>
          </a:p>
          <a:p>
            <a:pPr marL="0" indent="0">
              <a:buNone/>
            </a:pP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/>
              <a:t>Составь задание партнеру;</a:t>
            </a:r>
          </a:p>
          <a:p>
            <a:r>
              <a:rPr lang="ru-RU" sz="2800" dirty="0" smtClean="0"/>
              <a:t>Групповая работа по составлению кроссворда, ребуса.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0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</TotalTime>
  <Words>591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Волна</vt:lpstr>
      <vt:lpstr>Тема Office</vt:lpstr>
      <vt:lpstr>Формирование универсальных учебных действий на уроке математики</vt:lpstr>
      <vt:lpstr>Презентация PowerPoint</vt:lpstr>
      <vt:lpstr>Презентация PowerPoint</vt:lpstr>
      <vt:lpstr>Результатом формирования УУД является умение ученика:</vt:lpstr>
      <vt:lpstr> УУД могут быть сформированы только в процессе определенной учебной деятельности. </vt:lpstr>
      <vt:lpstr>Виды заданий, которые я использую для формирования: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Личностные УУД: </vt:lpstr>
      <vt:lpstr>СИММЕТРИЯ</vt:lpstr>
      <vt:lpstr>Многоугольники</vt:lpstr>
      <vt:lpstr>Паркет</vt:lpstr>
      <vt:lpstr>Регулятивные УУД: </vt:lpstr>
      <vt:lpstr>Коммуникативные УУД:</vt:lpstr>
      <vt:lpstr>Познавательные УУД:</vt:lpstr>
      <vt:lpstr>2. Вставьте пропущенные числа в верных равенствах: </vt:lpstr>
      <vt:lpstr>В.А.Сухомлинский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универсальных учебных действий на уроке математики</dc:title>
  <dc:creator>Пользователь</dc:creator>
  <cp:lastModifiedBy>Пользователь</cp:lastModifiedBy>
  <cp:revision>16</cp:revision>
  <dcterms:created xsi:type="dcterms:W3CDTF">2016-11-05T05:06:35Z</dcterms:created>
  <dcterms:modified xsi:type="dcterms:W3CDTF">2016-11-07T14:50:41Z</dcterms:modified>
</cp:coreProperties>
</file>