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395536" y="1124744"/>
            <a:ext cx="8458200" cy="28082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Формы работы по сохранению и укреплению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психологического здоровья детей в детском саду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0" y="188641"/>
            <a:ext cx="9144000" cy="792088"/>
          </a:xfrm>
        </p:spPr>
        <p:txBody>
          <a:bodyPr>
            <a:normAutofit fontScale="475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sz="2800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r>
              <a:rPr lang="ru-RU" altLang="zh-CN" sz="2800" dirty="0" smtClean="0">
                <a:solidFill>
                  <a:schemeClr val="tx1"/>
                </a:solidFill>
                <a:latin typeface="Calibri"/>
                <a:ea typeface="SimSun"/>
                <a:cs typeface="Times New Roman" pitchFamily="18" charset="0"/>
              </a:rPr>
              <a:t>–</a:t>
            </a:r>
            <a:r>
              <a:rPr lang="ru-RU" altLang="zh-CN" sz="2800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центр развития ребенка - детский сад № 18</a:t>
            </a:r>
            <a:endParaRPr lang="ru-RU" altLang="zh-CN" sz="20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i="1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143980, Московская область, г.о. </a:t>
            </a:r>
            <a:r>
              <a:rPr lang="ru-RU" altLang="zh-CN" i="1" dirty="0" err="1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Балашиха</a:t>
            </a:r>
            <a:r>
              <a:rPr lang="ru-RU" altLang="zh-CN" i="1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, </a:t>
            </a:r>
            <a:r>
              <a:rPr lang="ru-RU" altLang="zh-CN" i="1" dirty="0" err="1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мкр</a:t>
            </a:r>
            <a:r>
              <a:rPr lang="ru-RU" altLang="zh-CN" i="1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. Железнодорожный, ул. Пионерская, д.13 а,</a:t>
            </a:r>
            <a:endParaRPr lang="ru-RU" altLang="zh-CN" sz="200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zh-CN" i="1" dirty="0" smtClean="0">
                <a:solidFill>
                  <a:schemeClr val="tx1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тел. (495) 522-81-49</a:t>
            </a:r>
            <a:endParaRPr lang="ru-RU" altLang="zh-CN" sz="360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6093296"/>
            <a:ext cx="7386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 : педагог-психолог МАДОУ 18 Серебрякова Я.А.</a:t>
            </a:r>
            <a:endParaRPr lang="ru-RU" dirty="0"/>
          </a:p>
        </p:txBody>
      </p:sp>
      <p:pic>
        <p:nvPicPr>
          <p:cNvPr id="7" name="Рисунок 6" descr="zdorove_kartinki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501008"/>
            <a:ext cx="3563283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конверты любви</a:t>
            </a:r>
            <a:endParaRPr lang="ru-RU" dirty="0"/>
          </a:p>
        </p:txBody>
      </p:sp>
      <p:pic>
        <p:nvPicPr>
          <p:cNvPr id="4" name="Содержимое 3" descr="363869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7" y="1556792"/>
            <a:ext cx="5919189" cy="460851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минутки </a:t>
            </a:r>
            <a:r>
              <a:rPr lang="ru-RU" b="1" dirty="0" err="1" smtClean="0"/>
              <a:t>добролюбия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Способствует формированию доброжелательного отношения к миру, показывает детям, как просто и приятно делать добрые дела.</a:t>
            </a:r>
            <a:endParaRPr lang="ru-RU" dirty="0"/>
          </a:p>
        </p:txBody>
      </p:sp>
      <p:pic>
        <p:nvPicPr>
          <p:cNvPr id="4" name="Рисунок 3" descr="deti_para_ulybka_druzhba_progulka_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3645024"/>
            <a:ext cx="4752528" cy="29703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«Мешочек добрых дел»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 каждое сделанное доброе дело помещайте в мешочек мелкий предмет, а в пятницу подведите итоги.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864fcafc9d615de7c15c3a85300bbcc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780928"/>
            <a:ext cx="388843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дневник настроения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Каждое утро родители и дети цветными фишками отмечают настроение друг друга: красный - веселое, желтый – спокойное, голубой – грустное.</a:t>
            </a:r>
            <a:endParaRPr lang="ru-RU" dirty="0"/>
          </a:p>
        </p:txBody>
      </p:sp>
      <p:pic>
        <p:nvPicPr>
          <p:cNvPr id="4" name="Рисунок 3" descr="f9288575ec1fa68bd2be44976c268e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284984"/>
            <a:ext cx="4392488" cy="329269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260542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ee6d61f-25cf-4c4a-9d53-14dded2bdd34_670x0_re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149080"/>
            <a:ext cx="2662817" cy="23965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Психическое здоровье – состояние душевного благополучия, характеризующиеся отсутствием психических отклонений и обеспечивающее адекватную регуляцию поведения в окружающих условиях.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armony_1470665477-16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924944"/>
            <a:ext cx="86868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Ключевым словом для описания психологического здоровья является слово «</a:t>
            </a:r>
            <a:r>
              <a:rPr lang="ru-RU" sz="3600" b="1" i="1" dirty="0" smtClean="0">
                <a:solidFill>
                  <a:schemeClr val="tx1"/>
                </a:solidFill>
              </a:rPr>
              <a:t>гармония</a:t>
            </a:r>
            <a:r>
              <a:rPr lang="ru-RU" sz="3600" b="1" dirty="0" smtClean="0">
                <a:solidFill>
                  <a:schemeClr val="tx1"/>
                </a:solidFill>
              </a:rPr>
              <a:t>»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ru-RU" sz="2500" b="1" i="1" dirty="0" smtClean="0"/>
              <a:t>Специфика психологического здоровья ребенка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Три уровня:</a:t>
            </a:r>
          </a:p>
          <a:p>
            <a:pPr>
              <a:buFontTx/>
              <a:buChar char="-"/>
            </a:pPr>
            <a:r>
              <a:rPr lang="ru-RU" dirty="0" smtClean="0"/>
              <a:t>Высокий(</a:t>
            </a:r>
            <a:r>
              <a:rPr lang="ru-RU" i="1" dirty="0" err="1" smtClean="0"/>
              <a:t>креативный</a:t>
            </a:r>
            <a:r>
              <a:rPr lang="ru-RU" dirty="0" smtClean="0"/>
              <a:t> )–дети с устойчивой адаптацией к среде.</a:t>
            </a:r>
          </a:p>
          <a:p>
            <a:pPr>
              <a:buFontTx/>
              <a:buChar char="-"/>
            </a:pPr>
            <a:r>
              <a:rPr lang="ru-RU" dirty="0" smtClean="0"/>
              <a:t>- Средний(</a:t>
            </a:r>
            <a:r>
              <a:rPr lang="ru-RU" i="1" dirty="0" smtClean="0"/>
              <a:t>адаптивный)</a:t>
            </a:r>
            <a:r>
              <a:rPr lang="ru-RU" dirty="0" smtClean="0"/>
              <a:t> –дети в целом адаптированные к социуму, однако имеющих повышенную тревожность.</a:t>
            </a:r>
          </a:p>
          <a:p>
            <a:pPr>
              <a:buFontTx/>
              <a:buChar char="-"/>
            </a:pPr>
            <a:r>
              <a:rPr lang="ru-RU" dirty="0" smtClean="0"/>
              <a:t>- Низкий(</a:t>
            </a:r>
            <a:r>
              <a:rPr lang="ru-RU" i="1" dirty="0" err="1" smtClean="0"/>
              <a:t>дезадаптивный</a:t>
            </a:r>
            <a:r>
              <a:rPr lang="ru-RU" i="1" dirty="0" smtClean="0"/>
              <a:t>)</a:t>
            </a:r>
            <a:r>
              <a:rPr lang="ru-RU" dirty="0" smtClean="0"/>
              <a:t> - дети, чей стиль поведения характеризуется стремлением приспособиться к внешним обстоятельствам в ущерб своим желаниям или возможностям.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/>
          </a:bodyPr>
          <a:lstStyle/>
          <a:p>
            <a:pPr algn="ctr"/>
            <a:r>
              <a:rPr lang="ru-RU" sz="2500" b="1" i="1" dirty="0" smtClean="0"/>
              <a:t>Факторы риска психологического здоровья детей.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Средовые -все, что окружает ребенка</a:t>
            </a:r>
          </a:p>
          <a:p>
            <a:r>
              <a:rPr lang="ru-RU" dirty="0" smtClean="0"/>
              <a:t>Субъективные -его индивидуальные личностные особенности</a:t>
            </a:r>
            <a:endParaRPr lang="ru-RU" dirty="0"/>
          </a:p>
        </p:txBody>
      </p:sp>
      <p:pic>
        <p:nvPicPr>
          <p:cNvPr id="4" name="Рисунок 3" descr="bg-film-services-964738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284984"/>
            <a:ext cx="4104456" cy="33754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Средовые факторы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неблагополучные семейные условия</a:t>
            </a:r>
          </a:p>
          <a:p>
            <a:r>
              <a:rPr lang="ru-RU" dirty="0" smtClean="0"/>
              <a:t>неблагоприятные условия, связанные с детским учреждением</a:t>
            </a:r>
            <a:endParaRPr lang="ru-RU" dirty="0"/>
          </a:p>
        </p:txBody>
      </p:sp>
      <p:pic>
        <p:nvPicPr>
          <p:cNvPr id="4" name="Рисунок 3" descr="3371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212976"/>
            <a:ext cx="4608512" cy="33928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Субъективные (</a:t>
            </a:r>
            <a:r>
              <a:rPr lang="ru-RU" dirty="0" err="1" smtClean="0"/>
              <a:t>внутриличностные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Характер</a:t>
            </a:r>
          </a:p>
          <a:p>
            <a:r>
              <a:rPr lang="ru-RU" dirty="0" smtClean="0"/>
              <a:t>Темперамент</a:t>
            </a:r>
          </a:p>
          <a:p>
            <a:r>
              <a:rPr lang="ru-RU" dirty="0" smtClean="0"/>
              <a:t>Самооценка</a:t>
            </a:r>
            <a:endParaRPr lang="ru-RU" dirty="0"/>
          </a:p>
        </p:txBody>
      </p:sp>
      <p:pic>
        <p:nvPicPr>
          <p:cNvPr id="4" name="Рисунок 3" descr="994_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772816"/>
            <a:ext cx="4819600" cy="4337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48681"/>
            <a:ext cx="8686800" cy="3600400"/>
          </a:xfrm>
        </p:spPr>
        <p:txBody>
          <a:bodyPr/>
          <a:lstStyle/>
          <a:p>
            <a:pPr lvl="0"/>
            <a:r>
              <a:rPr lang="ru-RU" dirty="0" smtClean="0"/>
              <a:t>Создавайте в учреждении спокойную, жизнерадостную обстановку.</a:t>
            </a:r>
          </a:p>
          <a:p>
            <a:pPr lvl="0"/>
            <a:r>
              <a:rPr lang="ru-RU" dirty="0" smtClean="0"/>
              <a:t>Проявляйте искренний интерес к личности каждого ребенка, его состоянию, настроению.</a:t>
            </a:r>
          </a:p>
          <a:p>
            <a:endParaRPr lang="ru-RU" dirty="0"/>
          </a:p>
        </p:txBody>
      </p:sp>
      <p:pic>
        <p:nvPicPr>
          <p:cNvPr id="4" name="Рисунок 3" descr="9132f63b72b53ae7ed9a6d8976abc4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2924944"/>
            <a:ext cx="5417269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альбом «Здравствуй, малыш!»</a:t>
            </a:r>
            <a:endParaRPr lang="ru-RU" dirty="0"/>
          </a:p>
        </p:txBody>
      </p:sp>
      <p:pic>
        <p:nvPicPr>
          <p:cNvPr id="5" name="Содержимое 4" descr="stend-privet-malysh-art-1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3645024"/>
            <a:ext cx="7524328" cy="2994440"/>
          </a:xfrm>
        </p:spPr>
      </p:pic>
      <p:sp>
        <p:nvSpPr>
          <p:cNvPr id="6" name="Прямоугольник 5"/>
          <p:cNvSpPr/>
          <p:nvPr/>
        </p:nvSpPr>
        <p:spPr>
          <a:xfrm>
            <a:off x="683568" y="1340768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фотографии и методические рекомендации по адаптации ребенка к детскому саду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Фотографии воспитателей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Фотографии группы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</TotalTime>
  <Words>291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Формы работы по сохранению и укреплению психологического здоровья детей в детском саду </vt:lpstr>
      <vt:lpstr>Основные понятия</vt:lpstr>
      <vt:lpstr>Слайд 3</vt:lpstr>
      <vt:lpstr>Специфика психологического здоровья ребенка</vt:lpstr>
      <vt:lpstr>Факторы риска психологического здоровья детей.</vt:lpstr>
      <vt:lpstr>Средовые факторы</vt:lpstr>
      <vt:lpstr>Субъективные (внутриличностные)</vt:lpstr>
      <vt:lpstr>Слайд 8</vt:lpstr>
      <vt:lpstr>альбом «Здравствуй, малыш!»</vt:lpstr>
      <vt:lpstr>конверты любви</vt:lpstr>
      <vt:lpstr>минутки добролюбия</vt:lpstr>
      <vt:lpstr>«Мешочек добрых дел»</vt:lpstr>
      <vt:lpstr>дневник настроения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по сохранению и укреплению психологического здоровья детей в детском саду </dc:title>
  <cp:lastModifiedBy>1</cp:lastModifiedBy>
  <cp:revision>8</cp:revision>
  <dcterms:modified xsi:type="dcterms:W3CDTF">2017-11-28T06:42:58Z</dcterms:modified>
</cp:coreProperties>
</file>