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77" r:id="rId16"/>
    <p:sldId id="278" r:id="rId17"/>
    <p:sldId id="279" r:id="rId18"/>
    <p:sldId id="280" r:id="rId19"/>
    <p:sldId id="282" r:id="rId20"/>
    <p:sldId id="283" r:id="rId21"/>
    <p:sldId id="284" r:id="rId22"/>
    <p:sldId id="285" r:id="rId23"/>
    <p:sldId id="287" r:id="rId24"/>
    <p:sldId id="289" r:id="rId25"/>
    <p:sldId id="290" r:id="rId26"/>
    <p:sldId id="292" r:id="rId27"/>
    <p:sldId id="293" r:id="rId28"/>
    <p:sldId id="294" r:id="rId29"/>
    <p:sldId id="296" r:id="rId30"/>
    <p:sldId id="299" r:id="rId31"/>
    <p:sldId id="300" r:id="rId32"/>
    <p:sldId id="301" r:id="rId33"/>
    <p:sldId id="302" r:id="rId34"/>
    <p:sldId id="304" r:id="rId35"/>
    <p:sldId id="30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7EBA-6190-4FFF-9E45-EB49DAA45EDE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51F5D-09B7-4997-8452-CBD65406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OME\Desktop\&#1055;&#1056;&#1054;&#1045;&#1050;&#1058;&#1067;%202018%20&#1043;&#1054;&#1044;\&#1076;&#1086;&#1081;&#1076;&#1086;&#1103;&#1085;%20&#1072;&#1088;&#1090;&#1105;&#1084;\&#1043;&#1086;&#1083;&#1086;&#1089;%20001.m4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проектной работы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теме: «Профессия моей мамы – оператор машинного доения (доярка)»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7376864" cy="165618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4г класса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Дойдоян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Артём</a:t>
            </a:r>
          </a:p>
          <a:p>
            <a:endParaRPr lang="ru-RU" dirty="0"/>
          </a:p>
        </p:txBody>
      </p:sp>
      <p:pic>
        <p:nvPicPr>
          <p:cNvPr id="6" name="Голос 00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683568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26469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-20180203-WA00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824536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896544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16094" y="188640"/>
            <a:ext cx="4916146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4106" y="332656"/>
            <a:ext cx="4808134" cy="626469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10788"/>
            <a:ext cx="4752528" cy="628656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718124" cy="626469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10788"/>
            <a:ext cx="4752528" cy="6358572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4106" y="332656"/>
            <a:ext cx="4736126" cy="626469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10788"/>
            <a:ext cx="4824536" cy="628656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10788"/>
            <a:ext cx="4752528" cy="621455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4106" y="332656"/>
            <a:ext cx="4736126" cy="6192688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790132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4106" y="332656"/>
            <a:ext cx="4808134" cy="626469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896544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408712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10788"/>
            <a:ext cx="4824536" cy="621455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896544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968552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14776"/>
            <a:ext cx="4896544" cy="6382576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790132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862140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203-WA00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0100" y="260648"/>
            <a:ext cx="4790132" cy="6336704"/>
          </a:xfrm>
        </p:spPr>
      </p:pic>
    </p:spTree>
  </p:cSld>
  <p:clrMapOvr>
    <a:masterClrMapping/>
  </p:clrMapOvr>
  <p:transition spd="med" advClick="0" advTm="2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</Words>
  <Application>Microsoft Office PowerPoint</Application>
  <PresentationFormat>Экран (4:3)</PresentationFormat>
  <Paragraphs>4</Paragraphs>
  <Slides>35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Фотоотчёт  проектной работы  по теме: «Профессия моей мамы – оператор машинного доения (доярка)»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Фотоотчёт  проектной работы  по теме: «Профессия моей мамы – оператор машинного доения (доярка)»</dc:title>
  <dc:creator>HOME</dc:creator>
  <cp:lastModifiedBy>HOME</cp:lastModifiedBy>
  <cp:revision>9</cp:revision>
  <dcterms:created xsi:type="dcterms:W3CDTF">2018-03-04T18:31:22Z</dcterms:created>
  <dcterms:modified xsi:type="dcterms:W3CDTF">2018-08-03T15:30:21Z</dcterms:modified>
</cp:coreProperties>
</file>