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9514B-9146-439F-BB81-1FEF47FFDDE6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55ABE-5E14-4593-B63D-1882EA8B4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Рисунок 35" descr="надпись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714488"/>
            <a:ext cx="5476875" cy="3724275"/>
          </a:xfrm>
          <a:prstGeom prst="rect">
            <a:avLst/>
          </a:prstGeom>
        </p:spPr>
      </p:pic>
      <p:pic>
        <p:nvPicPr>
          <p:cNvPr id="38" name="Рисунок 37" descr="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500570"/>
            <a:ext cx="1971675" cy="2714625"/>
          </a:xfrm>
          <a:prstGeom prst="rect">
            <a:avLst/>
          </a:prstGeom>
        </p:spPr>
      </p:pic>
      <p:pic>
        <p:nvPicPr>
          <p:cNvPr id="39" name="Рисунок 38" descr="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9586" y="2643182"/>
            <a:ext cx="1971675" cy="2714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571501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Воспитатель </a:t>
            </a:r>
            <a:r>
              <a:rPr lang="ru-RU" b="1" dirty="0" err="1" smtClean="0">
                <a:solidFill>
                  <a:srgbClr val="FF0000"/>
                </a:solidFill>
              </a:rPr>
              <a:t>Форковец</a:t>
            </a:r>
            <a:r>
              <a:rPr lang="ru-RU" b="1" dirty="0" smtClean="0">
                <a:solidFill>
                  <a:srgbClr val="FF0000"/>
                </a:solidFill>
              </a:rPr>
              <a:t> Т.А.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642918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МАДОУ ЦРР </a:t>
            </a:r>
            <a:r>
              <a:rPr lang="ru-RU" b="1" dirty="0" err="1" smtClean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/с № 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20115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Рисунок 36" descr="птица анимация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500042"/>
            <a:ext cx="1384288" cy="1571636"/>
          </a:xfrm>
          <a:prstGeom prst="rect">
            <a:avLst/>
          </a:prstGeom>
        </p:spPr>
      </p:pic>
      <p:pic>
        <p:nvPicPr>
          <p:cNvPr id="42" name="Рисунок 41" descr="птица анимация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0"/>
            <a:ext cx="1384288" cy="1571636"/>
          </a:xfrm>
          <a:prstGeom prst="rect">
            <a:avLst/>
          </a:prstGeom>
        </p:spPr>
      </p:pic>
      <p:pic>
        <p:nvPicPr>
          <p:cNvPr id="43" name="Рисунок 42" descr="птица анимация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500042"/>
            <a:ext cx="1384288" cy="1571636"/>
          </a:xfrm>
          <a:prstGeom prst="rect">
            <a:avLst/>
          </a:prstGeom>
        </p:spPr>
      </p:pic>
      <p:pic>
        <p:nvPicPr>
          <p:cNvPr id="44" name="Рисунок 43" descr="птица анимация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0"/>
            <a:ext cx="1384288" cy="1571636"/>
          </a:xfrm>
          <a:prstGeom prst="rect">
            <a:avLst/>
          </a:prstGeom>
        </p:spPr>
      </p:pic>
      <p:pic>
        <p:nvPicPr>
          <p:cNvPr id="45" name="Рисунок 44" descr="птица анимация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357166"/>
            <a:ext cx="1384288" cy="1571636"/>
          </a:xfrm>
          <a:prstGeom prst="rect">
            <a:avLst/>
          </a:prstGeom>
        </p:spPr>
      </p:pic>
      <p:pic>
        <p:nvPicPr>
          <p:cNvPr id="49" name="Рисунок 48" descr="Безымянный33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572008"/>
            <a:ext cx="2009775" cy="1857375"/>
          </a:xfrm>
          <a:prstGeom prst="rect">
            <a:avLst/>
          </a:prstGeom>
        </p:spPr>
      </p:pic>
      <p:sp>
        <p:nvSpPr>
          <p:cNvPr id="50" name="Выноска-облако 49"/>
          <p:cNvSpPr/>
          <p:nvPr/>
        </p:nvSpPr>
        <p:spPr>
          <a:xfrm>
            <a:off x="5500694" y="2357430"/>
            <a:ext cx="3429024" cy="2000264"/>
          </a:xfrm>
          <a:prstGeom prst="cloudCallout">
            <a:avLst>
              <a:gd name="adj1" fmla="val -516"/>
              <a:gd name="adj2" fmla="val 891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Я колобок, по амбару метен, по сусекам скребен, </a:t>
            </a:r>
          </a:p>
          <a:p>
            <a:pPr algn="ctr"/>
            <a:r>
              <a:rPr lang="ru-RU" b="1" dirty="0" smtClean="0"/>
              <a:t>я от дедушки ушел, </a:t>
            </a:r>
          </a:p>
          <a:p>
            <a:pPr algn="ctr"/>
            <a:r>
              <a:rPr lang="ru-RU" b="1" dirty="0" smtClean="0"/>
              <a:t>я от бабушки ушел!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C -0.08698 -0.03866 -0.17396 -0.07731 -0.18212 -0.10949 C -0.19028 -0.14167 -0.0474 -0.15648 -0.04879 -0.19352 C -0.05017 -0.23055 -0.18281 -0.28912 -0.19045 -0.33171 C -0.19809 -0.3743 -0.11215 -0.41481 -0.09514 -0.44907 C -0.07813 -0.48333 -0.11163 -0.52454 -0.08802 -0.53796 C -0.06441 -0.55139 0.00764 -0.51551 0.04653 -0.53009 C 0.08542 -0.54467 0.11944 -0.61736 0.14531 -0.62523 C 0.17118 -0.6331 0.18663 -0.56736 0.20121 -0.57778 C 0.2158 -0.58819 0.22448 -0.63773 0.23333 -0.68727 " pathEditMode="relative" ptsTypes="aaaaaaaaaA">
                                      <p:cBhvr>
                                        <p:cTn id="20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Безымянный333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4572008"/>
            <a:ext cx="2009775" cy="185737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642910" y="2214554"/>
            <a:ext cx="4214842" cy="2357454"/>
          </a:xfrm>
          <a:prstGeom prst="cloudCallout">
            <a:avLst>
              <a:gd name="adj1" fmla="val -47227"/>
              <a:gd name="adj2" fmla="val 6059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 ешь, заяц!</a:t>
            </a:r>
          </a:p>
          <a:p>
            <a:pPr algn="ctr"/>
            <a:r>
              <a:rPr lang="ru-RU" b="1" dirty="0" smtClean="0"/>
              <a:t>Я колобок, по амбару метен, по сусекам скребен, я от дедушки ушел, я от бабушки ушел, и от тебя, заяц, уйду! </a:t>
            </a:r>
            <a:endParaRPr lang="ru-RU" b="1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6429388" y="2000240"/>
            <a:ext cx="2357454" cy="1500198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Колобок, я тебя съем!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45 0.00116 C 0.20555 0.0169 0.346 0.03311 0.37725 0.0132 C 0.4085 -0.00671 0.25364 -0.07152 0.25225 -0.11852 C 0.25104 -0.16527 0.37586 -0.22731 0.36927 -0.26828 C 0.3625 -0.30902 0.25295 -0.32176 0.21232 -0.36319 C 0.17187 -0.40439 0.15868 -0.47801 0.12638 -0.5162 C 0.09409 -0.55439 0.04409 -0.57592 0.0184 -0.59259 C -0.0073 -0.60949 -0.01962 -0.61319 -0.02743 -0.61713 " pathEditMode="relative" rAng="0" ptsTypes="aaaaaaaA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9525"/>
            <a:ext cx="908685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071702" cy="2071702"/>
          </a:xfrm>
          <a:prstGeom prst="rect">
            <a:avLst/>
          </a:prstGeom>
        </p:spPr>
      </p:pic>
      <p:pic>
        <p:nvPicPr>
          <p:cNvPr id="6" name="Рисунок 5" descr="Безымянный33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7222" y="4286256"/>
            <a:ext cx="2009775" cy="1857375"/>
          </a:xfrm>
          <a:prstGeom prst="rect">
            <a:avLst/>
          </a:prstGeom>
        </p:spPr>
      </p:pic>
      <p:pic>
        <p:nvPicPr>
          <p:cNvPr id="9" name="Рисунок 8" descr="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928670"/>
            <a:ext cx="1243010" cy="1346594"/>
          </a:xfrm>
          <a:prstGeom prst="rect">
            <a:avLst/>
          </a:prstGeom>
        </p:spPr>
      </p:pic>
      <p:pic>
        <p:nvPicPr>
          <p:cNvPr id="10" name="Рисунок 9" descr="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1071546"/>
            <a:ext cx="1243010" cy="1346594"/>
          </a:xfrm>
          <a:prstGeom prst="rect">
            <a:avLst/>
          </a:prstGeom>
        </p:spPr>
      </p:pic>
      <p:pic>
        <p:nvPicPr>
          <p:cNvPr id="11" name="Рисунок 10" descr="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744" y="1214422"/>
            <a:ext cx="1243010" cy="1346594"/>
          </a:xfrm>
          <a:prstGeom prst="rect">
            <a:avLst/>
          </a:prstGeom>
        </p:spPr>
      </p:pic>
      <p:sp>
        <p:nvSpPr>
          <p:cNvPr id="12" name="Выноска-облако 11"/>
          <p:cNvSpPr/>
          <p:nvPr/>
        </p:nvSpPr>
        <p:spPr>
          <a:xfrm>
            <a:off x="642910" y="2071678"/>
            <a:ext cx="4000528" cy="2500330"/>
          </a:xfrm>
          <a:prstGeom prst="cloudCallout">
            <a:avLst>
              <a:gd name="adj1" fmla="val -41785"/>
              <a:gd name="adj2" fmla="val 5869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 ешь, медведь!</a:t>
            </a:r>
          </a:p>
          <a:p>
            <a:pPr algn="ctr"/>
            <a:r>
              <a:rPr lang="ru-RU" b="1" dirty="0" smtClean="0"/>
              <a:t>Я колобок, по амбару метен, по сусекам скребен, я от дедушки ушел, я от бабушки ушел, я от зайца ушел, и от тебя, медведь, уйду! </a:t>
            </a:r>
            <a:endParaRPr lang="ru-RU" b="1" dirty="0"/>
          </a:p>
        </p:txBody>
      </p:sp>
      <p:sp>
        <p:nvSpPr>
          <p:cNvPr id="13" name="Выноска-облако 12"/>
          <p:cNvSpPr/>
          <p:nvPr/>
        </p:nvSpPr>
        <p:spPr>
          <a:xfrm>
            <a:off x="6033417" y="2407097"/>
            <a:ext cx="2643206" cy="1357322"/>
          </a:xfrm>
          <a:prstGeom prst="cloudCallout">
            <a:avLst>
              <a:gd name="adj1" fmla="val -22892"/>
              <a:gd name="adj2" fmla="val 8736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Колобок, я тебя съем!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1.11111E-6 C 0.2106 0.01574 0.42136 0.03148 0.48334 0.00926 C 0.54532 -0.0125 0.37119 -0.08287 0.37154 -0.13172 C 0.37188 -0.18056 0.48265 -0.24283 0.48577 -0.28403 C 0.48872 -0.32523 0.36303 -0.35949 0.38924 -0.3794 C 0.41546 -0.39931 0.58508 -0.38426 0.64289 -0.40324 C 0.7007 -0.42222 0.70279 -0.46783 0.73577 -0.49375 C 0.76876 -0.51968 0.82275 -0.54792 0.84046 -0.5588 " pathEditMode="relative" ptsTypes="aaaaaaaA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Безымянный333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5000625"/>
            <a:ext cx="2009775" cy="1857375"/>
          </a:xfrm>
          <a:prstGeom prst="rect">
            <a:avLst/>
          </a:prstGeom>
        </p:spPr>
      </p:pic>
      <p:pic>
        <p:nvPicPr>
          <p:cNvPr id="9" name="Рисунок 8" descr="птица анимация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428604"/>
            <a:ext cx="1384288" cy="1571636"/>
          </a:xfrm>
          <a:prstGeom prst="rect">
            <a:avLst/>
          </a:prstGeom>
        </p:spPr>
      </p:pic>
      <p:pic>
        <p:nvPicPr>
          <p:cNvPr id="10" name="Рисунок 9" descr="птица анимация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0"/>
            <a:ext cx="1384288" cy="1571636"/>
          </a:xfrm>
          <a:prstGeom prst="rect">
            <a:avLst/>
          </a:prstGeom>
        </p:spPr>
      </p:pic>
      <p:pic>
        <p:nvPicPr>
          <p:cNvPr id="11" name="Рисунок 10" descr="птица анимация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857232"/>
            <a:ext cx="1384288" cy="1571636"/>
          </a:xfrm>
          <a:prstGeom prst="rect">
            <a:avLst/>
          </a:prstGeom>
        </p:spPr>
      </p:pic>
      <p:pic>
        <p:nvPicPr>
          <p:cNvPr id="12" name="Рисунок 11" descr="птица анимация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9712" y="142852"/>
            <a:ext cx="1384288" cy="1571636"/>
          </a:xfrm>
          <a:prstGeom prst="rect">
            <a:avLst/>
          </a:prstGeom>
        </p:spPr>
      </p:pic>
      <p:sp>
        <p:nvSpPr>
          <p:cNvPr id="13" name="Выноска-облако 12"/>
          <p:cNvSpPr/>
          <p:nvPr/>
        </p:nvSpPr>
        <p:spPr>
          <a:xfrm>
            <a:off x="6143636" y="2571744"/>
            <a:ext cx="2214578" cy="1143008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Колобок, я тебя съем!</a:t>
            </a:r>
            <a:endParaRPr lang="ru-RU" b="1" dirty="0"/>
          </a:p>
        </p:txBody>
      </p:sp>
      <p:sp>
        <p:nvSpPr>
          <p:cNvPr id="14" name="Выноска-облако 13"/>
          <p:cNvSpPr/>
          <p:nvPr/>
        </p:nvSpPr>
        <p:spPr>
          <a:xfrm>
            <a:off x="642910" y="2071678"/>
            <a:ext cx="4000528" cy="2500330"/>
          </a:xfrm>
          <a:prstGeom prst="cloudCallout">
            <a:avLst>
              <a:gd name="adj1" fmla="val -41785"/>
              <a:gd name="adj2" fmla="val 5869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 ешь, меня, волк!</a:t>
            </a:r>
          </a:p>
          <a:p>
            <a:pPr algn="ctr"/>
            <a:r>
              <a:rPr lang="ru-RU" b="1" dirty="0" smtClean="0"/>
              <a:t>Я колобок, по амбару метен, по сусекам скребен, я от дедушки ушел, я от бабушки ушел, я от зайца ушел, я от медведя ушел, и от тебя, волк, уйду!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0417 C 0.23212 0.00787 0.44357 0.01158 0.51597 -0.01018 C 0.58837 -0.03194 0.46285 -0.09282 0.45521 -0.12592 C 0.44757 -0.15902 0.48507 -0.19213 0.46962 -0.20856 C 0.45417 -0.225 0.39861 -0.21088 0.36232 -0.2243 C 0.32604 -0.23773 0.28003 -0.26967 0.25173 -0.28935 C 0.22344 -0.30902 0.22361 -0.33426 0.19219 -0.34189 C 0.16076 -0.34953 0.10538 -0.32106 0.06354 -0.33541 C 0.0217 -0.34977 -0.01875 -0.38865 -0.05903 -0.42754 " pathEditMode="relative" rAng="0" ptsTypes="aaaaaaa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-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Безымянный333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5000625"/>
            <a:ext cx="2009775" cy="1857375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5643538" y="1928802"/>
            <a:ext cx="3500462" cy="1500198"/>
          </a:xfrm>
          <a:prstGeom prst="cloudCallout">
            <a:avLst>
              <a:gd name="adj1" fmla="val 11509"/>
              <a:gd name="adj2" fmla="val 10240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Здравствуй, колобок!</a:t>
            </a:r>
          </a:p>
          <a:p>
            <a:pPr algn="ctr"/>
            <a:r>
              <a:rPr lang="ru-RU" b="1" dirty="0" smtClean="0"/>
              <a:t>Какой ты хороший, румяный!</a:t>
            </a:r>
            <a:endParaRPr lang="ru-RU" b="1" dirty="0"/>
          </a:p>
        </p:txBody>
      </p:sp>
      <p:sp>
        <p:nvSpPr>
          <p:cNvPr id="11" name="Облако 10"/>
          <p:cNvSpPr/>
          <p:nvPr/>
        </p:nvSpPr>
        <p:spPr>
          <a:xfrm>
            <a:off x="214282" y="3143248"/>
            <a:ext cx="2786082" cy="185738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Колобок обрадовался, что его хвалят, и давай петь свою песню.</a:t>
            </a:r>
            <a:endParaRPr lang="ru-RU" b="1" dirty="0"/>
          </a:p>
        </p:txBody>
      </p:sp>
      <p:sp>
        <p:nvSpPr>
          <p:cNvPr id="12" name="Выноска-облако 11"/>
          <p:cNvSpPr/>
          <p:nvPr/>
        </p:nvSpPr>
        <p:spPr>
          <a:xfrm>
            <a:off x="4786314" y="1428736"/>
            <a:ext cx="4000496" cy="1928826"/>
          </a:xfrm>
          <a:prstGeom prst="cloudCallout">
            <a:avLst>
              <a:gd name="adj1" fmla="val 19167"/>
              <a:gd name="adj2" fmla="val 8225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Славная песня. Только вот беда, стара я стала, слышу плохо. Сядь ко мне на носик да и спой еще разок!</a:t>
            </a:r>
            <a:endParaRPr lang="ru-RU" b="1" dirty="0"/>
          </a:p>
        </p:txBody>
      </p:sp>
      <p:sp>
        <p:nvSpPr>
          <p:cNvPr id="13" name="Облако 12"/>
          <p:cNvSpPr/>
          <p:nvPr/>
        </p:nvSpPr>
        <p:spPr>
          <a:xfrm>
            <a:off x="2571736" y="2285992"/>
            <a:ext cx="2714644" cy="178595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Колобок обрадовался, прыгнул лисе на мордочку и запел…</a:t>
            </a:r>
            <a:endParaRPr lang="ru-RU" b="1" dirty="0"/>
          </a:p>
        </p:txBody>
      </p:sp>
      <p:sp>
        <p:nvSpPr>
          <p:cNvPr id="14" name="Выноска-облако 13"/>
          <p:cNvSpPr/>
          <p:nvPr/>
        </p:nvSpPr>
        <p:spPr>
          <a:xfrm>
            <a:off x="5857884" y="1428736"/>
            <a:ext cx="2786082" cy="1643074"/>
          </a:xfrm>
          <a:prstGeom prst="cloudCallout">
            <a:avLst>
              <a:gd name="adj1" fmla="val 4564"/>
              <a:gd name="adj2" fmla="val 9430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Я колобок, колобок…</a:t>
            </a:r>
            <a:endParaRPr lang="ru-RU" b="1" dirty="0"/>
          </a:p>
        </p:txBody>
      </p:sp>
      <p:sp>
        <p:nvSpPr>
          <p:cNvPr id="15" name="Облако 14"/>
          <p:cNvSpPr/>
          <p:nvPr/>
        </p:nvSpPr>
        <p:spPr>
          <a:xfrm>
            <a:off x="5500694" y="1428736"/>
            <a:ext cx="3214710" cy="171451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 лиса его – </a:t>
            </a:r>
            <a:r>
              <a:rPr lang="ru-RU" b="1" dirty="0" err="1" smtClean="0"/>
              <a:t>ам</a:t>
            </a:r>
            <a:r>
              <a:rPr lang="ru-RU" b="1" dirty="0" smtClean="0"/>
              <a:t>! И съела.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0"/>
                            </p:stCondLst>
                            <p:childTnLst>
                              <p:par>
                                <p:cTn id="4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416 C 0.13924 0.0125 0.27882 0.0294 0.34826 0.00301 C 0.41754 -0.02338 0.39358 -0.14236 0.41649 -0.16296 C 0.43941 -0.18356 0.45104 -0.11296 0.48611 -0.11967 C 0.52101 -0.12662 0.59028 -0.19189 0.62674 -0.20463 C 0.6632 -0.21713 0.68715 -0.18981 0.70538 -0.1956 C 0.72361 -0.20139 0.73125 -0.23171 0.73646 -0.23865 " pathEditMode="relative" rAng="0" ptsTypes="aaaaaaA">
                                      <p:cBhvr>
                                        <p:cTn id="5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8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6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500"/>
                            </p:stCondLst>
                            <p:childTnLst>
                              <p:par>
                                <p:cTn id="7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1951</TotalTime>
  <Words>239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Алла</cp:lastModifiedBy>
  <cp:revision>161</cp:revision>
  <dcterms:created xsi:type="dcterms:W3CDTF">2012-03-03T04:05:26Z</dcterms:created>
  <dcterms:modified xsi:type="dcterms:W3CDTF">2018-08-03T14:48:58Z</dcterms:modified>
</cp:coreProperties>
</file>