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handoutMasterIdLst>
    <p:handoutMasterId r:id="rId8"/>
  </p:handoutMasterIdLst>
  <p:sldIdLst>
    <p:sldId id="256" r:id="rId2"/>
    <p:sldId id="261" r:id="rId3"/>
    <p:sldId id="257" r:id="rId4"/>
    <p:sldId id="258" r:id="rId5"/>
    <p:sldId id="259" r:id="rId6"/>
    <p:sldId id="262" r:id="rId7"/>
  </p:sldIdLst>
  <p:sldSz cx="9144000" cy="6858000" type="screen4x3"/>
  <p:notesSz cx="6742113" cy="987266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9" autoAdjust="0"/>
    <p:restoredTop sz="94675" autoAdjust="0"/>
  </p:normalViewPr>
  <p:slideViewPr>
    <p:cSldViewPr>
      <p:cViewPr varScale="1">
        <p:scale>
          <a:sx n="106" d="100"/>
          <a:sy n="106" d="100"/>
        </p:scale>
        <p:origin x="1074" y="12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10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19525" y="0"/>
            <a:ext cx="29210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0B5975-25E7-4FEA-9EF4-04C1E10BCBE1}" type="datetimeFigureOut">
              <a:rPr lang="ru-RU" smtClean="0"/>
              <a:t>03.08.2018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377363"/>
            <a:ext cx="2921000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19525" y="9377363"/>
            <a:ext cx="2921000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003F53-A861-4369-B7E6-9421FAB66C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75125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E2186-F6C4-415C-A7A4-7293B10284EB}" type="datetimeFigureOut">
              <a:rPr lang="ru-RU" smtClean="0"/>
              <a:pPr/>
              <a:t>03.08.2018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1E168-C92D-4BB7-B076-53D67776BF0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02264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E2186-F6C4-415C-A7A4-7293B10284EB}" type="datetimeFigureOut">
              <a:rPr lang="ru-RU" smtClean="0"/>
              <a:pPr/>
              <a:t>03.08.2018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1E168-C92D-4BB7-B076-53D67776BF0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41681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E2186-F6C4-415C-A7A4-7293B10284EB}" type="datetimeFigureOut">
              <a:rPr lang="ru-RU" smtClean="0"/>
              <a:pPr/>
              <a:t>03.08.2018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1E168-C92D-4BB7-B076-53D67776BF0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13183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E2186-F6C4-415C-A7A4-7293B10284EB}" type="datetimeFigureOut">
              <a:rPr lang="ru-RU" smtClean="0"/>
              <a:pPr/>
              <a:t>03.08.2018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1E168-C92D-4BB7-B076-53D67776BF0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14682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E2186-F6C4-415C-A7A4-7293B10284EB}" type="datetimeFigureOut">
              <a:rPr lang="ru-RU" smtClean="0"/>
              <a:pPr/>
              <a:t>03.08.2018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1E168-C92D-4BB7-B076-53D67776BF0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72933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E2186-F6C4-415C-A7A4-7293B10284EB}" type="datetimeFigureOut">
              <a:rPr lang="ru-RU" smtClean="0"/>
              <a:pPr/>
              <a:t>03.08.2018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1E168-C92D-4BB7-B076-53D67776BF0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80865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E2186-F6C4-415C-A7A4-7293B10284EB}" type="datetimeFigureOut">
              <a:rPr lang="ru-RU" smtClean="0"/>
              <a:pPr/>
              <a:t>03.08.2018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1E168-C92D-4BB7-B076-53D67776BF0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71239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E2186-F6C4-415C-A7A4-7293B10284EB}" type="datetimeFigureOut">
              <a:rPr lang="ru-RU" smtClean="0"/>
              <a:pPr/>
              <a:t>03.08.2018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1E168-C92D-4BB7-B076-53D67776BF0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09606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E2186-F6C4-415C-A7A4-7293B10284EB}" type="datetimeFigureOut">
              <a:rPr lang="ru-RU" smtClean="0"/>
              <a:pPr/>
              <a:t>03.08.2018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1E168-C92D-4BB7-B076-53D67776BF0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35057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E2186-F6C4-415C-A7A4-7293B10284EB}" type="datetimeFigureOut">
              <a:rPr lang="ru-RU" smtClean="0"/>
              <a:pPr/>
              <a:t>03.08.2018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1E168-C92D-4BB7-B076-53D67776BF0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42651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E2186-F6C4-415C-A7A4-7293B10284EB}" type="datetimeFigureOut">
              <a:rPr lang="ru-RU" smtClean="0"/>
              <a:pPr/>
              <a:t>03.08.2018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1E168-C92D-4BB7-B076-53D67776BF0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30738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EE2186-F6C4-415C-A7A4-7293B10284EB}" type="datetimeFigureOut">
              <a:rPr lang="ru-RU" smtClean="0"/>
              <a:pPr/>
              <a:t>03.08.2018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D1E168-C92D-4BB7-B076-53D67776BF0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73122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4.gi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slide" Target="slide4.xml"/><Relationship Id="rId7" Type="http://schemas.openxmlformats.org/officeDocument/2006/relationships/image" Target="../media/image11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10" Type="http://schemas.openxmlformats.org/officeDocument/2006/relationships/image" Target="../media/image14.jpeg"/><Relationship Id="rId4" Type="http://schemas.openxmlformats.org/officeDocument/2006/relationships/image" Target="../media/image8.png"/><Relationship Id="rId9" Type="http://schemas.openxmlformats.org/officeDocument/2006/relationships/image" Target="../media/image1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45386"/>
            <a:ext cx="9144000" cy="69033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1187624" y="2060848"/>
            <a:ext cx="6840760" cy="1512168"/>
          </a:xfrm>
          <a:prstGeom prst="rect">
            <a:avLst/>
          </a:prstGeom>
          <a:solidFill>
            <a:srgbClr val="FFFF00"/>
          </a:solidFill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5400" dirty="0">
                <a:solidFill>
                  <a:srgbClr val="00B050"/>
                </a:solidFill>
              </a:rPr>
              <a:t>МАТРЕШКИ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211960" y="4797152"/>
            <a:ext cx="3985770" cy="101566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Автор:</a:t>
            </a:r>
          </a:p>
          <a:p>
            <a:pPr algn="ctr"/>
            <a:r>
              <a:rPr lang="ru-RU" sz="2000" b="1" cap="none" spc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Воспитатель МАДОУ ЦРР д/с №14</a:t>
            </a:r>
          </a:p>
          <a:p>
            <a:pPr algn="ctr"/>
            <a:r>
              <a:rPr lang="ru-RU" sz="2000" b="1" dirty="0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Солдатченкова</a:t>
            </a:r>
            <a:r>
              <a:rPr lang="ru-RU" sz="2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И.А.</a:t>
            </a:r>
            <a:endParaRPr lang="ru-RU" sz="2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784316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4294967295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576" y="293756"/>
            <a:ext cx="1462777" cy="2736304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65331" y="287594"/>
            <a:ext cx="2841780" cy="284178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7111" y="208513"/>
            <a:ext cx="3170789" cy="265193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3553" y="3284983"/>
            <a:ext cx="4328527" cy="324639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83170" y="3284983"/>
            <a:ext cx="3018669" cy="30186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14352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3854" y="30121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rgbClr val="00B050"/>
                </a:solidFill>
              </a:rPr>
              <a:t>Найди двух одинаковых матрешек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584" y="1484784"/>
            <a:ext cx="1944214" cy="1944216"/>
          </a:xfrm>
        </p:spPr>
      </p:pic>
      <p:pic>
        <p:nvPicPr>
          <p:cNvPr id="5" name="Объект 3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4008" y="1573064"/>
            <a:ext cx="1872206" cy="187220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27784" y="1484784"/>
            <a:ext cx="2132856" cy="213285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88224" y="1464246"/>
            <a:ext cx="1630449" cy="217393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0822" y="3789040"/>
            <a:ext cx="2232248" cy="2232248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90918" y="3666457"/>
            <a:ext cx="1953090" cy="260412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36207" y="3847335"/>
            <a:ext cx="2245962" cy="2245962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00192" y="3847335"/>
            <a:ext cx="2305556" cy="2305556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611560" y="404664"/>
            <a:ext cx="7994188" cy="936104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700822" y="1464246"/>
            <a:ext cx="7687602" cy="4968552"/>
          </a:xfrm>
          <a:prstGeom prst="roundRect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50381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Autofit/>
          </a:bodyPr>
          <a:lstStyle/>
          <a:p>
            <a:r>
              <a:rPr lang="ru-RU" sz="2400" dirty="0">
                <a:solidFill>
                  <a:srgbClr val="00B050"/>
                </a:solidFill>
              </a:rPr>
              <a:t>Покажи матрешку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1726" y="1412776"/>
            <a:ext cx="2304256" cy="2304256"/>
          </a:xfrm>
        </p:spPr>
      </p:pic>
      <p:sp>
        <p:nvSpPr>
          <p:cNvPr id="10" name="Прямоугольник 9"/>
          <p:cNvSpPr/>
          <p:nvPr/>
        </p:nvSpPr>
        <p:spPr>
          <a:xfrm>
            <a:off x="683568" y="332656"/>
            <a:ext cx="7920880" cy="792088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75856" y="1484784"/>
            <a:ext cx="1497646" cy="2376264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80112" y="1481086"/>
            <a:ext cx="1450241" cy="2307954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68288" y="3861048"/>
            <a:ext cx="1802456" cy="2294376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39952" y="4005064"/>
            <a:ext cx="2345200" cy="234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73958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00B050"/>
                </a:solidFill>
              </a:rPr>
              <a:t>Какая матрешка сверху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11960" y="1484784"/>
            <a:ext cx="1042506" cy="1950889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11960" y="3789040"/>
            <a:ext cx="1042506" cy="1950889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547664" y="476672"/>
            <a:ext cx="6120680" cy="792088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66663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1763688" y="2132856"/>
            <a:ext cx="6192688" cy="1944215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  <a:effectLst>
            <a:softEdge rad="127000"/>
          </a:effectLst>
        </p:spPr>
        <p:txBody>
          <a:bodyPr>
            <a:normAutofit fontScale="90000"/>
          </a:bodyPr>
          <a:lstStyle/>
          <a:p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r>
              <a:rPr lang="ru-RU" dirty="0"/>
              <a:t>           </a:t>
            </a:r>
            <a:r>
              <a:rPr lang="ru-RU" sz="8900" dirty="0">
                <a:solidFill>
                  <a:srgbClr val="FF0000"/>
                </a:solidFill>
              </a:rPr>
              <a:t>Умница !</a:t>
            </a:r>
          </a:p>
        </p:txBody>
      </p:sp>
    </p:spTree>
    <p:extLst>
      <p:ext uri="{BB962C8B-B14F-4D97-AF65-F5344CB8AC3E}">
        <p14:creationId xmlns:p14="http://schemas.microsoft.com/office/powerpoint/2010/main" val="306968468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217</TotalTime>
  <Words>25</Words>
  <Application>Microsoft Office PowerPoint</Application>
  <PresentationFormat>Экран (4:3)</PresentationFormat>
  <Paragraphs>8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9" baseType="lpstr">
      <vt:lpstr>Arial</vt:lpstr>
      <vt:lpstr>Calibri</vt:lpstr>
      <vt:lpstr>Тема Office</vt:lpstr>
      <vt:lpstr>МАТРЕШКИ</vt:lpstr>
      <vt:lpstr>Презентация PowerPoint</vt:lpstr>
      <vt:lpstr>Найди двух одинаковых матрешек</vt:lpstr>
      <vt:lpstr>Покажи матрешку</vt:lpstr>
      <vt:lpstr>Какая матрешка сверху</vt:lpstr>
      <vt:lpstr>                  Умница !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Aleks</dc:creator>
  <cp:lastModifiedBy>Артур Юрьевич</cp:lastModifiedBy>
  <cp:revision>16</cp:revision>
  <dcterms:created xsi:type="dcterms:W3CDTF">2015-02-25T14:21:37Z</dcterms:created>
  <dcterms:modified xsi:type="dcterms:W3CDTF">2018-08-03T15:10:08Z</dcterms:modified>
</cp:coreProperties>
</file>