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BF40CB-AF17-4947-8436-5DA11FDDC190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586C41-3BE2-4079-AB92-76A2AABA1F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538" y="414627"/>
            <a:ext cx="7757846" cy="424847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«Москва – главный город нашей Родины</a:t>
            </a:r>
            <a:r>
              <a:rPr lang="ru-RU" sz="4800" dirty="0" smtClean="0"/>
              <a:t>».</a:t>
            </a:r>
            <a:br>
              <a:rPr lang="ru-RU" sz="4800" dirty="0" smtClean="0"/>
            </a:br>
            <a:r>
              <a:rPr lang="ru-RU" sz="2400" dirty="0" smtClean="0"/>
              <a:t>Подготовила: Агалакова О.В.</a:t>
            </a:r>
            <a:r>
              <a:rPr lang="ru-RU" sz="4800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1872208" cy="43204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20688"/>
          </a:xfrm>
        </p:spPr>
        <p:txBody>
          <a:bodyPr/>
          <a:lstStyle/>
          <a:p>
            <a:r>
              <a:rPr lang="ru-RU" dirty="0" smtClean="0"/>
              <a:t>Царь-колокол</a:t>
            </a:r>
            <a:endParaRPr lang="ru-RU" dirty="0"/>
          </a:p>
        </p:txBody>
      </p:sp>
      <p:pic>
        <p:nvPicPr>
          <p:cNvPr id="4" name="Содержимое 3" descr="0012-029-The-tsar-a-bellin-Mosc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720964"/>
            <a:ext cx="5112568" cy="6137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Царь-пушка</a:t>
            </a:r>
            <a:endParaRPr lang="ru-RU" dirty="0"/>
          </a:p>
        </p:txBody>
      </p:sp>
      <p:pic>
        <p:nvPicPr>
          <p:cNvPr id="4" name="Содержимое 3" descr="9fd4a172d69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7549803" cy="5662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92696"/>
          </a:xfrm>
        </p:spPr>
        <p:txBody>
          <a:bodyPr/>
          <a:lstStyle/>
          <a:p>
            <a:r>
              <a:rPr lang="ru-RU" dirty="0" smtClean="0"/>
              <a:t>Останкинская башня</a:t>
            </a:r>
            <a:endParaRPr lang="ru-RU" dirty="0"/>
          </a:p>
        </p:txBody>
      </p:sp>
      <p:pic>
        <p:nvPicPr>
          <p:cNvPr id="4" name="Содержимое 3" descr="ostanki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605530"/>
            <a:ext cx="4320479" cy="6252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Флаг </a:t>
            </a:r>
            <a:r>
              <a:rPr lang="ru-RU" dirty="0" err="1" smtClean="0"/>
              <a:t>россии</a:t>
            </a:r>
            <a:endParaRPr lang="ru-RU" dirty="0"/>
          </a:p>
        </p:txBody>
      </p:sp>
      <p:pic>
        <p:nvPicPr>
          <p:cNvPr id="4" name="Содержимое 3" descr="1219396001_m_194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7416824" cy="55626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720080"/>
          </a:xfrm>
        </p:spPr>
        <p:txBody>
          <a:bodyPr/>
          <a:lstStyle/>
          <a:p>
            <a:r>
              <a:rPr lang="ru-RU" dirty="0" smtClean="0"/>
              <a:t>Герб </a:t>
            </a:r>
            <a:r>
              <a:rPr lang="ru-RU" dirty="0" err="1" smtClean="0"/>
              <a:t>россии</a:t>
            </a:r>
            <a:endParaRPr lang="ru-RU" dirty="0"/>
          </a:p>
        </p:txBody>
      </p:sp>
      <p:pic>
        <p:nvPicPr>
          <p:cNvPr id="4" name="Содержимое 3" descr="1365619596_coat_of_arms_of_the_russian_federation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054870"/>
            <a:ext cx="4968552" cy="5891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20688"/>
          </a:xfrm>
        </p:spPr>
        <p:txBody>
          <a:bodyPr/>
          <a:lstStyle/>
          <a:p>
            <a:r>
              <a:rPr lang="ru-RU" dirty="0" smtClean="0"/>
              <a:t>кремль</a:t>
            </a:r>
            <a:endParaRPr lang="ru-RU" dirty="0"/>
          </a:p>
        </p:txBody>
      </p:sp>
      <p:pic>
        <p:nvPicPr>
          <p:cNvPr id="4" name="Содержимое 3" descr="3745558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7776864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oscow-Kremlin-from-Kamenny-brid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02838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skva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92696"/>
          </a:xfrm>
        </p:spPr>
        <p:txBody>
          <a:bodyPr/>
          <a:lstStyle/>
          <a:p>
            <a:r>
              <a:rPr lang="ru-RU" dirty="0" smtClean="0"/>
              <a:t>Красная площадь</a:t>
            </a:r>
            <a:endParaRPr lang="ru-RU" dirty="0"/>
          </a:p>
        </p:txBody>
      </p:sp>
      <p:pic>
        <p:nvPicPr>
          <p:cNvPr id="6" name="Содержимое 5" descr="moskva_krasnaya_plosh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067"/>
            <a:ext cx="8119777" cy="60939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Спасская башня</a:t>
            </a:r>
            <a:endParaRPr lang="ru-RU" dirty="0"/>
          </a:p>
        </p:txBody>
      </p:sp>
      <p:pic>
        <p:nvPicPr>
          <p:cNvPr id="4" name="Содержимое 3" descr="1336022434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8046493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563m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60840" cy="6733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</TotalTime>
  <Words>21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Trebuchet MS</vt:lpstr>
      <vt:lpstr>Wingdings</vt:lpstr>
      <vt:lpstr>Wingdings 2</vt:lpstr>
      <vt:lpstr>Изящная</vt:lpstr>
      <vt:lpstr>«Москва – главный город нашей Родины». Подготовила: Агалакова О.В.  </vt:lpstr>
      <vt:lpstr>Флаг россии</vt:lpstr>
      <vt:lpstr>Герб россии</vt:lpstr>
      <vt:lpstr>кремль</vt:lpstr>
      <vt:lpstr>Презентация PowerPoint</vt:lpstr>
      <vt:lpstr>Презентация PowerPoint</vt:lpstr>
      <vt:lpstr>Красная площадь</vt:lpstr>
      <vt:lpstr>Спасская башня</vt:lpstr>
      <vt:lpstr>Презентация PowerPoint</vt:lpstr>
      <vt:lpstr>Царь-колокол</vt:lpstr>
      <vt:lpstr>Царь-пушка</vt:lpstr>
      <vt:lpstr>Останкинская башня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«Москва – главный город нашей Родины». НОД детей старшего дошкольного возраста</dc:title>
  <dc:creator>ольга</dc:creator>
  <cp:lastModifiedBy>Администратор</cp:lastModifiedBy>
  <cp:revision>4</cp:revision>
  <dcterms:created xsi:type="dcterms:W3CDTF">2014-11-06T16:49:17Z</dcterms:created>
  <dcterms:modified xsi:type="dcterms:W3CDTF">2018-08-03T16:44:05Z</dcterms:modified>
</cp:coreProperties>
</file>