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4" r:id="rId6"/>
    <p:sldId id="263" r:id="rId7"/>
    <p:sldId id="265" r:id="rId8"/>
    <p:sldId id="262" r:id="rId9"/>
    <p:sldId id="261" r:id="rId10"/>
    <p:sldId id="260" r:id="rId11"/>
    <p:sldId id="266" r:id="rId12"/>
    <p:sldId id="269" r:id="rId13"/>
    <p:sldId id="268" r:id="rId14"/>
    <p:sldId id="272" r:id="rId15"/>
    <p:sldId id="267" r:id="rId16"/>
    <p:sldId id="270" r:id="rId17"/>
    <p:sldId id="273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00"/>
    <a:srgbClr val="FF00FF"/>
    <a:srgbClr val="00FF99"/>
    <a:srgbClr val="CCCCFF"/>
    <a:srgbClr val="FF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33" autoAdjust="0"/>
    <p:restoredTop sz="90929"/>
  </p:normalViewPr>
  <p:slideViewPr>
    <p:cSldViewPr>
      <p:cViewPr varScale="1">
        <p:scale>
          <a:sx n="64" d="100"/>
          <a:sy n="64" d="100"/>
        </p:scale>
        <p:origin x="-11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E161EA-05F0-4633-A5D0-8C5DBE9102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F74C3-51FC-4952-96BD-C2968F07D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791200" y="457200"/>
            <a:ext cx="18288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457200"/>
            <a:ext cx="53340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6AA04-19EA-4EBD-AF95-6387F5EE8A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22145-3FB4-4647-B9DF-6920F86661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8B997-A1C0-4244-A5D1-81499CE969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828800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8600" y="1828800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434D7-23B0-47D6-B686-566A24C60F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7243F-21EC-4D6C-86C5-8A3EFBE7A6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7D19E-5674-4509-9E46-535C51AB38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C45D8-3EB3-48CF-98BA-AE2C96BB60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1300B-9C52-4E49-B6A0-9E899C6024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723B7-3CDD-442E-A2C7-B2DD5E4BE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457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828800"/>
            <a:ext cx="7315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CC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096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CC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CC"/>
                </a:solidFill>
                <a:latin typeface="+mn-lt"/>
              </a:defRPr>
            </a:lvl1pPr>
          </a:lstStyle>
          <a:p>
            <a:fld id="{76EC6817-5B12-463A-BB5F-3CB1CACB41E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CC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C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C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1267968571_ssllt_107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777755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57620" cy="3143248"/>
          </a:xfrm>
          <a:prstGeom prst="rect">
            <a:avLst/>
          </a:prstGeom>
        </p:spPr>
      </p:pic>
      <p:pic>
        <p:nvPicPr>
          <p:cNvPr id="6" name="Рисунок 5" descr="1_8_4_4___4d7b282319ec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3143248"/>
            <a:ext cx="4000498" cy="3714752"/>
          </a:xfrm>
          <a:prstGeom prst="rect">
            <a:avLst/>
          </a:prstGeom>
        </p:spPr>
      </p:pic>
      <p:pic>
        <p:nvPicPr>
          <p:cNvPr id="7" name="Рисунок 6" descr="619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43248"/>
            <a:ext cx="3857620" cy="3714752"/>
          </a:xfrm>
          <a:prstGeom prst="rect">
            <a:avLst/>
          </a:prstGeom>
        </p:spPr>
      </p:pic>
      <p:pic>
        <p:nvPicPr>
          <p:cNvPr id="37889" name="Picture 1" descr="2"/>
          <p:cNvPicPr>
            <a:picLocks noChangeAspect="1" noChangeArrowheads="1"/>
          </p:cNvPicPr>
          <p:nvPr/>
        </p:nvPicPr>
        <p:blipFill>
          <a:blip r:embed="rId5"/>
          <a:srcRect l="7199" t="10799" r="7199" b="10799"/>
          <a:stretch>
            <a:fillRect/>
          </a:stretch>
        </p:blipFill>
        <p:spPr bwMode="auto">
          <a:xfrm>
            <a:off x="4500562" y="0"/>
            <a:ext cx="2714644" cy="3125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Conductingbat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78671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1" name="Picture 3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3491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5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57562"/>
            <a:ext cx="4572000" cy="3500438"/>
          </a:xfrm>
          <a:prstGeom prst="rect">
            <a:avLst/>
          </a:prstGeom>
        </p:spPr>
      </p:pic>
      <p:pic>
        <p:nvPicPr>
          <p:cNvPr id="7" name="Рисунок 6" descr="vladimir_fedoseev-62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0"/>
            <a:ext cx="4572000" cy="2924181"/>
          </a:xfrm>
          <a:prstGeom prst="rect">
            <a:avLst/>
          </a:prstGeom>
        </p:spPr>
      </p:pic>
      <p:pic>
        <p:nvPicPr>
          <p:cNvPr id="8" name="Рисунок 7" descr="Daniele_Gatti_3.jpg"/>
          <p:cNvPicPr>
            <a:picLocks noChangeAspect="1"/>
          </p:cNvPicPr>
          <p:nvPr/>
        </p:nvPicPr>
        <p:blipFill>
          <a:blip r:embed="rId5"/>
          <a:srcRect l="4093" t="3125" r="6339" b="14583"/>
          <a:stretch>
            <a:fillRect/>
          </a:stretch>
        </p:blipFill>
        <p:spPr>
          <a:xfrm>
            <a:off x="5143504" y="2857496"/>
            <a:ext cx="3383630" cy="4000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«Шумовой оркестр»</a:t>
            </a:r>
            <a:endParaRPr lang="ru-RU" b="1" i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shum-orkest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857364"/>
            <a:ext cx="5572164" cy="5000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8581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2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9394" name="Picture 2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500430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7158" y="2643182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CC"/>
                </a:solidFill>
              </a:rPr>
              <a:t>Валерий </a:t>
            </a:r>
            <a:r>
              <a:rPr lang="ru-RU" dirty="0" err="1" smtClean="0">
                <a:solidFill>
                  <a:srgbClr val="0000CC"/>
                </a:solidFill>
              </a:rPr>
              <a:t>Гергиев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6" name="Рисунок 5" descr="spivakov_vladimir-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0"/>
            <a:ext cx="2786050" cy="26431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9388" y="2857496"/>
            <a:ext cx="27146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0000CC"/>
                </a:solidFill>
              </a:rPr>
              <a:t>Владимир Спиваков</a:t>
            </a:r>
            <a:endParaRPr lang="ru-RU" sz="2200" dirty="0">
              <a:solidFill>
                <a:srgbClr val="0000CC"/>
              </a:solidFill>
            </a:endParaRPr>
          </a:p>
        </p:txBody>
      </p:sp>
      <p:pic>
        <p:nvPicPr>
          <p:cNvPr id="8" name="Рисунок 7" descr="11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3429000"/>
            <a:ext cx="3071802" cy="27987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29388" y="6215082"/>
            <a:ext cx="2928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00CC"/>
                </a:solidFill>
              </a:rPr>
              <a:t>Евгений </a:t>
            </a:r>
            <a:r>
              <a:rPr lang="ru-RU" sz="2000" dirty="0" err="1" smtClean="0">
                <a:solidFill>
                  <a:srgbClr val="0000CC"/>
                </a:solidFill>
              </a:rPr>
              <a:t>Светланов</a:t>
            </a:r>
            <a:endParaRPr lang="ru-RU" sz="2000" dirty="0">
              <a:solidFill>
                <a:srgbClr val="0000CC"/>
              </a:solidFill>
            </a:endParaRPr>
          </a:p>
        </p:txBody>
      </p:sp>
      <p:pic>
        <p:nvPicPr>
          <p:cNvPr id="10" name="Рисунок 9" descr="b_4354.jpg"/>
          <p:cNvPicPr>
            <a:picLocks noChangeAspect="1"/>
          </p:cNvPicPr>
          <p:nvPr/>
        </p:nvPicPr>
        <p:blipFill>
          <a:blip r:embed="rId5"/>
          <a:srcRect l="16326"/>
          <a:stretch>
            <a:fillRect/>
          </a:stretch>
        </p:blipFill>
        <p:spPr>
          <a:xfrm>
            <a:off x="0" y="3429000"/>
            <a:ext cx="3428992" cy="25181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4282" y="6143644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CC"/>
                </a:solidFill>
              </a:rPr>
              <a:t>Мстислав Ростропович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12" name="Рисунок 11" descr="veronika_dudarova_1355584c.jpg"/>
          <p:cNvPicPr>
            <a:picLocks noChangeAspect="1"/>
          </p:cNvPicPr>
          <p:nvPr/>
        </p:nvPicPr>
        <p:blipFill>
          <a:blip r:embed="rId6"/>
          <a:srcRect r="22413"/>
          <a:stretch>
            <a:fillRect/>
          </a:stretch>
        </p:blipFill>
        <p:spPr>
          <a:xfrm>
            <a:off x="3286116" y="1428736"/>
            <a:ext cx="3143272" cy="33500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86182" y="5000636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CC"/>
                </a:solidFill>
              </a:rPr>
              <a:t>Вероника Дударова</a:t>
            </a:r>
            <a:endParaRPr lang="ru-RU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3571876"/>
            <a:ext cx="2771772" cy="4238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 bwMode="auto">
          <a:xfrm>
            <a:off x="428596" y="5000636"/>
            <a:ext cx="914400" cy="9144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" name="Овал 5"/>
          <p:cNvSpPr/>
          <p:nvPr/>
        </p:nvSpPr>
        <p:spPr bwMode="auto">
          <a:xfrm>
            <a:off x="500034" y="500042"/>
            <a:ext cx="914400" cy="9144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Овал 6"/>
          <p:cNvSpPr/>
          <p:nvPr/>
        </p:nvSpPr>
        <p:spPr bwMode="auto">
          <a:xfrm>
            <a:off x="428596" y="2786058"/>
            <a:ext cx="914400" cy="914400"/>
          </a:xfrm>
          <a:prstGeom prst="ellipse">
            <a:avLst/>
          </a:prstGeom>
          <a:solidFill>
            <a:srgbClr val="0000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4546" y="428604"/>
            <a:ext cx="4357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ТРУДНО</a:t>
            </a:r>
            <a:endParaRPr lang="ru-RU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1857356" y="2786058"/>
            <a:ext cx="628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НЕ СОВСЕМ ТРУДНО</a:t>
            </a:r>
            <a:endParaRPr lang="ru-RU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2571736" y="4929198"/>
            <a:ext cx="32147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ЛЕГКО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3571876"/>
            <a:ext cx="2771772" cy="4238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" name="Рисунок 10" descr="notesta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500438"/>
          </a:xfrm>
          <a:prstGeom prst="rect">
            <a:avLst/>
          </a:prstGeom>
        </p:spPr>
      </p:pic>
      <p:pic>
        <p:nvPicPr>
          <p:cNvPr id="14" name="Рисунок 13" descr="notesta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00438"/>
            <a:ext cx="9144000" cy="3357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21" y="285726"/>
          <a:ext cx="7283480" cy="6215107"/>
        </p:xfrm>
        <a:graphic>
          <a:graphicData uri="http://schemas.openxmlformats.org/drawingml/2006/table">
            <a:tbl>
              <a:tblPr/>
              <a:tblGrid>
                <a:gridCol w="450882"/>
                <a:gridCol w="524102"/>
                <a:gridCol w="508688"/>
                <a:gridCol w="497127"/>
                <a:gridCol w="462443"/>
                <a:gridCol w="447028"/>
                <a:gridCol w="447028"/>
                <a:gridCol w="493273"/>
                <a:gridCol w="493273"/>
                <a:gridCol w="477857"/>
                <a:gridCol w="462443"/>
                <a:gridCol w="493273"/>
                <a:gridCol w="493273"/>
                <a:gridCol w="508688"/>
                <a:gridCol w="524102"/>
              </a:tblGrid>
              <a:tr h="849547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C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1903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6043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B0F0"/>
                          </a:solidFill>
                          <a:latin typeface="Times New Roman"/>
                        </a:rPr>
                        <a:t>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389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C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1903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C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800" b="0" i="0" u="none" strike="noStrike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Ж</a:t>
                      </a:r>
                      <a:endParaRPr lang="ru-RU" sz="1800" b="0" i="0" u="none" strike="noStrike" dirty="0">
                        <a:solidFill>
                          <a:srgbClr val="C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7191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9547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1" y="285725"/>
          <a:ext cx="7283480" cy="6357984"/>
        </p:xfrm>
        <a:graphic>
          <a:graphicData uri="http://schemas.openxmlformats.org/drawingml/2006/table">
            <a:tbl>
              <a:tblPr/>
              <a:tblGrid>
                <a:gridCol w="450882"/>
                <a:gridCol w="524102"/>
                <a:gridCol w="508688"/>
                <a:gridCol w="497127"/>
                <a:gridCol w="462443"/>
                <a:gridCol w="447028"/>
                <a:gridCol w="447028"/>
                <a:gridCol w="493273"/>
                <a:gridCol w="493273"/>
                <a:gridCol w="477857"/>
                <a:gridCol w="462443"/>
                <a:gridCol w="493273"/>
                <a:gridCol w="493273"/>
                <a:gridCol w="508688"/>
                <a:gridCol w="524102"/>
              </a:tblGrid>
              <a:tr h="869077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C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91947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9170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05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B0F0"/>
                          </a:solidFill>
                          <a:latin typeface="Times New Roman"/>
                        </a:rPr>
                        <a:t>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B0F0"/>
                          </a:solidFill>
                          <a:latin typeface="Times New Roman"/>
                        </a:rPr>
                        <a:t>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B0F0"/>
                          </a:solidFill>
                          <a:latin typeface="Times New Roman"/>
                        </a:rPr>
                        <a:t>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B0F0"/>
                          </a:solidFill>
                          <a:latin typeface="Times New Roman"/>
                        </a:rPr>
                        <a:t>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C0000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91947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C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800" b="0" i="0" u="none" strike="noStrike" dirty="0" smtClean="0">
                          <a:solidFill>
                            <a:srgbClr val="C00000"/>
                          </a:solidFill>
                          <a:latin typeface="Times New Roman"/>
                        </a:rPr>
                        <a:t>Ж</a:t>
                      </a:r>
                      <a:endParaRPr lang="ru-RU" sz="1800" b="0" i="0" u="none" strike="noStrike" dirty="0">
                        <a:solidFill>
                          <a:srgbClr val="C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207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9077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6" y="285725"/>
          <a:ext cx="7212045" cy="6286546"/>
        </p:xfrm>
        <a:graphic>
          <a:graphicData uri="http://schemas.openxmlformats.org/drawingml/2006/table">
            <a:tbl>
              <a:tblPr/>
              <a:tblGrid>
                <a:gridCol w="446460"/>
                <a:gridCol w="518962"/>
                <a:gridCol w="503699"/>
                <a:gridCol w="492251"/>
                <a:gridCol w="457908"/>
                <a:gridCol w="442643"/>
                <a:gridCol w="442643"/>
                <a:gridCol w="488435"/>
                <a:gridCol w="488435"/>
                <a:gridCol w="473170"/>
                <a:gridCol w="457908"/>
                <a:gridCol w="488435"/>
                <a:gridCol w="488435"/>
                <a:gridCol w="503699"/>
                <a:gridCol w="518962"/>
              </a:tblGrid>
              <a:tr h="859312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C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1925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7607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97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1925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6699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9312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6" y="285725"/>
          <a:ext cx="7212045" cy="6286546"/>
        </p:xfrm>
        <a:graphic>
          <a:graphicData uri="http://schemas.openxmlformats.org/drawingml/2006/table">
            <a:tbl>
              <a:tblPr/>
              <a:tblGrid>
                <a:gridCol w="446460"/>
                <a:gridCol w="518962"/>
                <a:gridCol w="503699"/>
                <a:gridCol w="492251"/>
                <a:gridCol w="457908"/>
                <a:gridCol w="442643"/>
                <a:gridCol w="442643"/>
                <a:gridCol w="488435"/>
                <a:gridCol w="488435"/>
                <a:gridCol w="473170"/>
                <a:gridCol w="457908"/>
                <a:gridCol w="488435"/>
                <a:gridCol w="488435"/>
                <a:gridCol w="503699"/>
                <a:gridCol w="518962"/>
              </a:tblGrid>
              <a:tr h="859312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C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1925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7607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97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1925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6699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9312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1" y="285725"/>
          <a:ext cx="7283480" cy="6286546"/>
        </p:xfrm>
        <a:graphic>
          <a:graphicData uri="http://schemas.openxmlformats.org/drawingml/2006/table">
            <a:tbl>
              <a:tblPr/>
              <a:tblGrid>
                <a:gridCol w="450882"/>
                <a:gridCol w="524102"/>
                <a:gridCol w="508688"/>
                <a:gridCol w="497127"/>
                <a:gridCol w="462443"/>
                <a:gridCol w="447028"/>
                <a:gridCol w="447028"/>
                <a:gridCol w="493273"/>
                <a:gridCol w="493273"/>
                <a:gridCol w="477857"/>
                <a:gridCol w="462443"/>
                <a:gridCol w="493273"/>
                <a:gridCol w="493273"/>
                <a:gridCol w="508688"/>
                <a:gridCol w="524102"/>
              </a:tblGrid>
              <a:tr h="859312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1925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7607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B0F0"/>
                          </a:solidFill>
                          <a:latin typeface="Times New Roman"/>
                        </a:rPr>
                        <a:t>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97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1925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6699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9312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C00000"/>
                          </a:solidFill>
                          <a:latin typeface="Times New Roman"/>
                        </a:rPr>
                        <a:t>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B0F0"/>
                          </a:solidFill>
                          <a:latin typeface="Times New Roman"/>
                        </a:rPr>
                        <a:t>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7772400" cy="1643074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00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 Л Ш Е Б Н А Я </a:t>
            </a:r>
            <a:endParaRPr lang="ru-RU" sz="6600" b="1" i="1" dirty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857496"/>
            <a:ext cx="7072362" cy="1214446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00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 А Л О Ч К А</a:t>
            </a:r>
            <a:endParaRPr lang="ru-RU" sz="4800" b="1" i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6600" b="1" i="1" dirty="0" smtClean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b="1" i="1" dirty="0" smtClean="0">
                <a:solidFill>
                  <a:srgbClr val="00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 И Р И  Ж Е Р А</a:t>
            </a:r>
            <a:endParaRPr lang="ru-RU" sz="6600" b="1" i="1" dirty="0">
              <a:solidFill>
                <a:srgbClr val="00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18"/>
            <a:ext cx="7858148" cy="1000132"/>
          </a:xfrm>
        </p:spPr>
        <p:txBody>
          <a:bodyPr/>
          <a:lstStyle/>
          <a:p>
            <a:r>
              <a:rPr lang="ru-RU" sz="8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Дирижер –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aniele_Gatti_3.jpg"/>
          <p:cNvPicPr>
            <a:picLocks noChangeAspect="1"/>
          </p:cNvPicPr>
          <p:nvPr/>
        </p:nvPicPr>
        <p:blipFill>
          <a:blip r:embed="rId2"/>
          <a:srcRect l="3610" t="3125" r="14525" b="22916"/>
          <a:stretch>
            <a:fillRect/>
          </a:stretch>
        </p:blipFill>
        <p:spPr>
          <a:xfrm>
            <a:off x="642910" y="3429000"/>
            <a:ext cx="2428892" cy="28741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1643050"/>
            <a:ext cx="6500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/>
              <a:t>м</a:t>
            </a:r>
            <a:r>
              <a:rPr lang="ru-RU" sz="3600" b="1" i="1" dirty="0" smtClean="0"/>
              <a:t>узыкант, руководитель</a:t>
            </a:r>
          </a:p>
          <a:p>
            <a:pPr algn="ctr"/>
            <a:r>
              <a:rPr lang="ru-RU" sz="3600" b="1" i="1" dirty="0" smtClean="0"/>
              <a:t>художественного коллектива  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age2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15000" cy="6858000"/>
          </a:xfrm>
          <a:prstGeom prst="rect">
            <a:avLst/>
          </a:prstGeom>
        </p:spPr>
      </p:pic>
      <p:pic>
        <p:nvPicPr>
          <p:cNvPr id="5" name="Рисунок 4" descr="1257764868_teatr-drevnej-grecii.jpg"/>
          <p:cNvPicPr>
            <a:picLocks noChangeAspect="1"/>
          </p:cNvPicPr>
          <p:nvPr/>
        </p:nvPicPr>
        <p:blipFill>
          <a:blip r:embed="rId3"/>
          <a:srcRect l="3817" r="59236"/>
          <a:stretch>
            <a:fillRect/>
          </a:stretch>
        </p:blipFill>
        <p:spPr>
          <a:xfrm>
            <a:off x="5715008" y="0"/>
            <a:ext cx="2214578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остые шаблоны (40)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простые шаблоны (40)</Template>
  <TotalTime>148</TotalTime>
  <Words>159</Words>
  <Application>Microsoft PowerPoint</Application>
  <PresentationFormat>Экран (4:3)</PresentationFormat>
  <Paragraphs>168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Times New Roman</vt:lpstr>
      <vt:lpstr>Arial</vt:lpstr>
      <vt:lpstr>простые шаблоны (40)</vt:lpstr>
      <vt:lpstr>Слайд 1</vt:lpstr>
      <vt:lpstr>Слайд 2</vt:lpstr>
      <vt:lpstr>Слайд 3</vt:lpstr>
      <vt:lpstr>Слайд 4</vt:lpstr>
      <vt:lpstr>Слайд 5</vt:lpstr>
      <vt:lpstr> </vt:lpstr>
      <vt:lpstr>В О Л Ш Е Б Н А Я </vt:lpstr>
      <vt:lpstr>Дирижер –  </vt:lpstr>
      <vt:lpstr>Слайд 9</vt:lpstr>
      <vt:lpstr>Слайд 10</vt:lpstr>
      <vt:lpstr>Слайд 11</vt:lpstr>
      <vt:lpstr>Слайд 12</vt:lpstr>
      <vt:lpstr>Игра «Шумовой оркестр»</vt:lpstr>
      <vt:lpstr>Слайд 14</vt:lpstr>
      <vt:lpstr>Слайд 15</vt:lpstr>
      <vt:lpstr>Слайд 16</vt:lpstr>
      <vt:lpstr>Слайд 17</vt:lpstr>
    </vt:vector>
  </TitlesOfParts>
  <Manager/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user</dc:creator>
  <cp:keywords>exciting online presentation communicate impactful exchange information broadcast collaborate on-screen projector white</cp:keywords>
  <dc:description>Use this template to create presentations with an abstract yet sophisticated look.</dc:description>
  <cp:lastModifiedBy>user</cp:lastModifiedBy>
  <cp:revision>20</cp:revision>
  <dcterms:created xsi:type="dcterms:W3CDTF">2013-03-13T13:01:13Z</dcterms:created>
  <dcterms:modified xsi:type="dcterms:W3CDTF">2013-03-13T15:30:08Z</dcterms:modified>
  <cp:category>Nouveau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Abstract</vt:lpwstr>
  </property>
  <property fmtid="{D5CDD505-2E9C-101B-9397-08002B2CF9AE}" pid="3" name="Style">
    <vt:lpwstr>S</vt:lpwstr>
  </property>
  <property fmtid="{D5CDD505-2E9C-101B-9397-08002B2CF9AE}" pid="4" name="Folder">
    <vt:lpwstr>Nouveau</vt:lpwstr>
  </property>
  <property fmtid="{D5CDD505-2E9C-101B-9397-08002B2CF9AE}" pid="5" name="Attribution">
    <vt:lpwstr>Copyright © 2003 KMT Software, Inc.</vt:lpwstr>
  </property>
</Properties>
</file>