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64" r:id="rId3"/>
    <p:sldId id="269" r:id="rId4"/>
    <p:sldId id="270" r:id="rId5"/>
    <p:sldId id="271" r:id="rId6"/>
    <p:sldId id="272" r:id="rId7"/>
    <p:sldId id="273" r:id="rId8"/>
    <p:sldId id="275" r:id="rId9"/>
    <p:sldId id="274" r:id="rId10"/>
    <p:sldId id="276" r:id="rId11"/>
    <p:sldId id="277" r:id="rId12"/>
    <p:sldId id="278" r:id="rId13"/>
    <p:sldId id="279" r:id="rId14"/>
    <p:sldId id="280" r:id="rId15"/>
    <p:sldId id="28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76FF-CDDE-42C7-B038-3B78B591AC53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EAAF-4E63-4548-B30F-088F262E8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76FF-CDDE-42C7-B038-3B78B591AC53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EAAF-4E63-4548-B30F-088F262E8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76FF-CDDE-42C7-B038-3B78B591AC53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EAAF-4E63-4548-B30F-088F262E8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76FF-CDDE-42C7-B038-3B78B591AC53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EAAF-4E63-4548-B30F-088F262E8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76FF-CDDE-42C7-B038-3B78B591AC53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EAAF-4E63-4548-B30F-088F262E8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76FF-CDDE-42C7-B038-3B78B591AC53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EAAF-4E63-4548-B30F-088F262E8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76FF-CDDE-42C7-B038-3B78B591AC53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EAAF-4E63-4548-B30F-088F262E8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76FF-CDDE-42C7-B038-3B78B591AC53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EAAF-4E63-4548-B30F-088F262E8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76FF-CDDE-42C7-B038-3B78B591AC53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EAAF-4E63-4548-B30F-088F262E8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76FF-CDDE-42C7-B038-3B78B591AC53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EAAF-4E63-4548-B30F-088F262E8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76FF-CDDE-42C7-B038-3B78B591AC53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EAAF-4E63-4548-B30F-088F262E8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476FF-CDDE-42C7-B038-3B78B591AC53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0EAAF-4E63-4548-B30F-088F262E8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skistop.ru/images/cms/data/InterviewImages/Denisov/kirovsk_le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комбинированного вида № 12 г. Кировска»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67544" y="189756"/>
            <a:ext cx="8280920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регионального содержания в работе по нравственно-патриотическому воспитанию дошкольников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Составитель: воспитатель высшей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квалификационной категории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Прицина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Вера Альфредовна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eepslide.com/f/p/7/0/7/46707/data/img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Продуктивная деятельность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3" name="Picture 5" descr="E:\вере\IMG_269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4365104"/>
            <a:ext cx="3347863" cy="22981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2774" name="Picture 6" descr="E:\вере\IMG_269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1628800"/>
            <a:ext cx="3190622" cy="2376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4" descr="E:\вере\фото\SDC1134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4048" y="1340768"/>
            <a:ext cx="3240360" cy="24302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Picture 2" descr="E:\вере\фото\SDC1135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32040" y="4077072"/>
            <a:ext cx="3491880" cy="26189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eepslide.com/f/p/7/0/7/46707/data/img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E:\вере\фото дорожного уголка\IMG_26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1700808"/>
            <a:ext cx="2976331" cy="2232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3795" name="Picture 3" descr="E:\вере\фото дорожного уголка\IMG_26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20072" y="1988840"/>
            <a:ext cx="3057804" cy="40770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3796" name="Picture 4" descr="E:\вере\фото дорожного уголка\IMG_260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15616" y="4365104"/>
            <a:ext cx="2880320" cy="21602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eepslide.com/f/p/7/0/7/46707/data/img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Проектная деятельность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4818" name="Picture 2" descr="E:\вере\IMG_25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2564904"/>
            <a:ext cx="2787774" cy="37170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4819" name="Picture 3" descr="E:\вере\IMG_256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2708920"/>
            <a:ext cx="3456384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899592" y="1556792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проект «Зимующие птицы»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eepslide.com/f/p/7/0/7/46707/data/img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Проект «День Победы»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6866" name="Picture 2" descr="E:\вере\IMG_36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556792"/>
            <a:ext cx="3840426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6867" name="Picture 3" descr="E:\вере\IMG_366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91472" y="3293604"/>
            <a:ext cx="4429000" cy="3321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eepslide.com/f/p/7/0/7/46707/data/img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Взаимодействие с семьями воспитанников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115616" y="1881490"/>
            <a:ext cx="648072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Дни открытых дверей;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Оформление стендовой информации по плану взаимодействие с семьёй;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Совместные праздники;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Совместные проекты;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Совместные экскурсии в музей города, в детскую библиотеку, в ДК  на выставку народно-прикладного творчества «Лоскутная сказка»;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 – класс по изготовлению тряпичной куклы.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eepslide.com/f/p/7/0/7/46707/data/img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Литература: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323528" y="1687017"/>
            <a:ext cx="8568952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Ветохина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А. Я. «Нравственно – патриотическое воспитание детей дошкольного возраста. Планирование и конспекты занятий. Методическое пособие для педагогов».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Чусовлянкина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Е. Т. «От ступеньки дома до крыши вселенной – программа дополнительного образования патриотического воспитания старших дошкольников».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Примерная основная общеобразовательная программа «От рождения до школы» под редакцией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Н.Е.Вераксы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Т.С.Комаровой, М.А.Васильевой.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«Музыка и движение» составители С.И. Белкина, Т.П.Ломова, Е.Н.Соковнина.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«Учите детей петь» составители Т.М.Орлова,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С.И.Бекина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«Праздники и развлечения в детском саду» под редакцией Э.В.Соболевой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keepslide.com/f/p/7/0/7/46707/data/img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работы: 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827584" y="1772816"/>
            <a:ext cx="777686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воспитание гражданских чувств, чувства любви к Родине, через ознакомление дошкольников с родным  городом, краем, установление связи поколений и познание ближайшего окружения.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keepslide.com/f/p/7/0/7/46707/data/img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39552" y="797559"/>
            <a:ext cx="820891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Коррекционно</a:t>
            </a:r>
            <a:r>
              <a:rPr kumimoji="0" lang="ru-RU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 обучающие задачи</a:t>
            </a:r>
            <a:r>
              <a:rPr kumimoji="0" lang="ru-RU" b="1" i="0" u="none" strike="noStrike" spc="100" normalizeH="0" baseline="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у  детей представление  о родном городе, крае, его  достопримечательностях и истории;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Закреплять и расширять  у детей  знания о профессиях людей,   работающих в городе, крае;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у детей умение узнавать на фото знакомые объекты, знать 	их назначения;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Расширить представления о флоре и фауне Мурманской области.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</a:t>
            </a:r>
            <a:r>
              <a:rPr kumimoji="0" lang="ru-RU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Коррекционно</a:t>
            </a:r>
            <a:r>
              <a:rPr kumimoji="0" lang="ru-RU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развивающие 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Обогащать и  активизировать словарь детей;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Совершенствовать диалогическую форму речи;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Продолжать формировать творческие способности детей.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</a:t>
            </a:r>
            <a:r>
              <a:rPr kumimoji="0" lang="ru-RU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Коррекционно-воспитательные 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любовь к родному городу, краю, умение гордиться людьми, живущими в нем;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Воспитывать бережное отношение к природе родного края.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eepslide.com/f/p/7/0/7/46707/data/img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Уголок краеведения.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7" name="Picture 1" descr="E:\вере\фото\SDC113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196752"/>
            <a:ext cx="3384376" cy="25382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9698" name="Picture 2" descr="E:\вере\фото\SDC113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088" y="3933056"/>
            <a:ext cx="3456384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9699" name="Picture 3" descr="E:\вере\фото\SDC1134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4077072"/>
            <a:ext cx="3492896" cy="26196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9700" name="Picture 4" descr="E:\вере\фото\SDC1133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51580" y="1196752"/>
            <a:ext cx="3264362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eepslide.com/f/p/7/0/7/46707/data/img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Конкурс стенгазет на  тему :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«Мой любимый - город Кировск».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3" name="Picture 1" descr="E:\вере\IMG_26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1844824"/>
            <a:ext cx="2952328" cy="22142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8674" name="Picture 2" descr="E:\вере\IMG_266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8144" y="1700808"/>
            <a:ext cx="2891813" cy="21688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8675" name="Picture 3" descr="E:\вере\IMG_266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87824" y="4365104"/>
            <a:ext cx="2915815" cy="21868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eepslide.com/f/p/7/0/7/46707/data/img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Конкурс «Город из песка»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49" name="Picture 1" descr="E:\вере\песочницы\IMG_23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1556792"/>
            <a:ext cx="3096344" cy="23222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7650" name="Picture 2" descr="E:\вере\песочницы\IMG_235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20072" y="1556792"/>
            <a:ext cx="3155842" cy="23668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7651" name="Picture 3" descr="E:\вере\песочницы\IMG_236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19605" y="4293096"/>
            <a:ext cx="2976331" cy="2232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7652" name="Picture 4" descr="E:\вере\песочницы\IMG_237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92080" y="4293096"/>
            <a:ext cx="3131840" cy="23488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eepslide.com/f/p/7/0/7/46707/data/img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Праздник «Мой город – Кировск»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5" name="Picture 1" descr="E:\вере\IMG_266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19" y="1700808"/>
            <a:ext cx="3840427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6626" name="Picture 2" descr="E:\вере\IMG_267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5976" y="3428999"/>
            <a:ext cx="4248472" cy="31863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eepslide.com/f/p/7/0/7/46707/data/img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Экскурсии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E:\вере\IMG_02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412776"/>
            <a:ext cx="3072342" cy="23042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1747" name="Picture 3" descr="E:\вере\IMG_021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9538" y="4077072"/>
            <a:ext cx="3168351" cy="2376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1748" name="Picture 4" descr="E:\вере\IMG_025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92080" y="1412776"/>
            <a:ext cx="3011827" cy="22588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1749" name="Picture 5" descr="E:\вере\IMG_031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92080" y="4077072"/>
            <a:ext cx="3072341" cy="23042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eepslide.com/f/p/7/0/7/46707/data/img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Занятия по ФЭМП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1" name="Picture 1" descr="E:\вере\IMG_01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3515" y="1628800"/>
            <a:ext cx="3744416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5602" name="Picture 2" descr="E:\вере\IMG_01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356992"/>
            <a:ext cx="4008445" cy="30063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263</Words>
  <Application>Microsoft Office PowerPoint</Application>
  <PresentationFormat>Экран (4:3)</PresentationFormat>
  <Paragraphs>66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Муниципальное бюджетное дошкольное образовательное учреждение «Детский сад комбинированного вида № 12 г. Кировска» </vt:lpstr>
      <vt:lpstr>Цель работы: </vt:lpstr>
      <vt:lpstr>Задачи: </vt:lpstr>
      <vt:lpstr>Уголок краеведения.</vt:lpstr>
      <vt:lpstr>Конкурс стенгазет на  тему :  «Мой любимый - город Кировск».</vt:lpstr>
      <vt:lpstr>Конкурс «Город из песка»</vt:lpstr>
      <vt:lpstr>Праздник «Мой город – Кировск»</vt:lpstr>
      <vt:lpstr>Экскурсии</vt:lpstr>
      <vt:lpstr>Занятия по ФЭМП</vt:lpstr>
      <vt:lpstr>Продуктивная деятельность</vt:lpstr>
      <vt:lpstr>Игры</vt:lpstr>
      <vt:lpstr>Проектная деятельность</vt:lpstr>
      <vt:lpstr>Проект «День Победы»</vt:lpstr>
      <vt:lpstr>Взаимодействие с семьями воспитанников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Notebookhol201111</cp:lastModifiedBy>
  <cp:revision>22</cp:revision>
  <dcterms:created xsi:type="dcterms:W3CDTF">2016-03-11T11:09:13Z</dcterms:created>
  <dcterms:modified xsi:type="dcterms:W3CDTF">2018-08-03T09:54:07Z</dcterms:modified>
</cp:coreProperties>
</file>