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5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98C91A-92F8-422B-920B-00C22A3DDBF5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0D41D04-F83D-46D7-97AA-3908A94D4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068960"/>
            <a:ext cx="68580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3933056"/>
            <a:ext cx="7025208" cy="259228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Работу выполнил ученик 4 «Г» класса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    </a:t>
            </a:r>
            <a:r>
              <a:rPr lang="ru-RU" sz="2400" dirty="0" err="1" smtClean="0">
                <a:solidFill>
                  <a:schemeClr val="tx1"/>
                </a:solidFill>
              </a:rPr>
              <a:t>Дойдоян</a:t>
            </a:r>
            <a:r>
              <a:rPr lang="ru-RU" sz="2400" dirty="0" smtClean="0">
                <a:solidFill>
                  <a:schemeClr val="tx1"/>
                </a:solidFill>
              </a:rPr>
              <a:t> Артём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          Учитель:                                                                  Яковлева Ольга Николаевна</a:t>
            </a:r>
          </a:p>
          <a:p>
            <a:pPr algn="ctr"/>
            <a:endParaRPr lang="ru-RU" sz="1800" dirty="0" smtClean="0">
              <a:solidFill>
                <a:schemeClr val="tx1"/>
              </a:solidFill>
            </a:endParaRPr>
          </a:p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2018 год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1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 smtClean="0">
                <a:cs typeface="Times New Roman" pitchFamily="18" charset="0"/>
              </a:rPr>
              <a:t>Муниципальное  бюджетное общеобразовательное учреждение </a:t>
            </a:r>
            <a:endParaRPr lang="ru-RU" dirty="0" smtClean="0"/>
          </a:p>
          <a:p>
            <a:pPr algn="ctr" eaLnBrk="0" hangingPunct="0"/>
            <a:r>
              <a:rPr lang="ru-RU" dirty="0" smtClean="0">
                <a:cs typeface="Times New Roman" pitchFamily="18" charset="0"/>
              </a:rPr>
              <a:t>«Средняя общеобразовательная школа №16» </a:t>
            </a:r>
            <a:endParaRPr lang="ru-RU" dirty="0" smtClean="0"/>
          </a:p>
          <a:p>
            <a:pPr algn="ctr" eaLnBrk="0" hangingPunct="0"/>
            <a:r>
              <a:rPr lang="ru-RU" dirty="0" smtClean="0">
                <a:cs typeface="Times New Roman" pitchFamily="18" charset="0"/>
              </a:rPr>
              <a:t>Кочубеевского района Ставропольского края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628800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Проектное исследование на тему:</a:t>
            </a:r>
          </a:p>
          <a:p>
            <a:pPr algn="ctr"/>
            <a:r>
              <a:rPr lang="ru-RU" sz="3600" b="1" dirty="0"/>
              <a:t>«Профессия моей мамы – </a:t>
            </a:r>
            <a:endParaRPr lang="ru-RU" sz="3600" dirty="0"/>
          </a:p>
          <a:p>
            <a:r>
              <a:rPr lang="ru-RU" sz="3600" b="1" dirty="0"/>
              <a:t>оператор машинного доения (доярка)»</a:t>
            </a:r>
            <a:endParaRPr lang="ru-RU" sz="3600" dirty="0"/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Из истории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3968" y="3933056"/>
            <a:ext cx="4572000" cy="2722612"/>
          </a:xfrm>
          <a:prstGeom prst="rect">
            <a:avLst/>
          </a:prstGeom>
        </p:spPr>
      </p:pic>
      <p:pic>
        <p:nvPicPr>
          <p:cNvPr id="6" name="Содержимое 5" descr="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1237504"/>
            <a:ext cx="4040832" cy="2592133"/>
          </a:xfrm>
          <a:prstGeom prst="rect">
            <a:avLst/>
          </a:prstGeom>
        </p:spPr>
      </p:pic>
      <p:pic>
        <p:nvPicPr>
          <p:cNvPr id="8" name="Picture 2" descr="E:\111\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1124744"/>
            <a:ext cx="3672408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916832"/>
            <a:ext cx="3394720" cy="3744416"/>
          </a:xfrm>
        </p:spPr>
        <p:txBody>
          <a:bodyPr/>
          <a:lstStyle/>
          <a:p>
            <a:r>
              <a:rPr lang="ru-RU" dirty="0" smtClean="0"/>
              <a:t>Моя мама </a:t>
            </a:r>
            <a:r>
              <a:rPr lang="ru-RU" dirty="0" err="1" smtClean="0"/>
              <a:t>Дойдоян</a:t>
            </a:r>
            <a:r>
              <a:rPr lang="ru-RU" dirty="0" smtClean="0"/>
              <a:t> Елена Владимировна</a:t>
            </a:r>
            <a:endParaRPr lang="ru-RU" dirty="0"/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7544" y="548680"/>
            <a:ext cx="4248472" cy="5112568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148064" y="1219200"/>
            <a:ext cx="3538736" cy="49377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Рабочий день мамы начинается очень рано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04664"/>
            <a:ext cx="4371696" cy="5828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0152" y="404664"/>
            <a:ext cx="3000766" cy="4001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3001963" cy="400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99792" y="2756817"/>
            <a:ext cx="3075887" cy="410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2160" y="2636912"/>
            <a:ext cx="2931542" cy="390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188640"/>
            <a:ext cx="3039883" cy="405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852936"/>
            <a:ext cx="3003798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По итогам моего исследования, я сделал вывод: доярка является квалифицированным работником сельскохозяйственного предприятия, ответственным за здоровье и доение скота. Доярки отвечают за процесс доения, помывку животных, уборку, первичный осмотр животных для обнаружения болезней. 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err="1" smtClean="0"/>
              <a:t>Фотоотчёт</a:t>
            </a:r>
            <a:endParaRPr lang="ru-RU" sz="54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38</TotalTime>
  <Words>101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Слайд 1</vt:lpstr>
      <vt:lpstr>Из истории профессии</vt:lpstr>
      <vt:lpstr>Моя мама Дойдоян Елена Владимировна</vt:lpstr>
      <vt:lpstr>Слайд 4</vt:lpstr>
      <vt:lpstr>Слайд 5</vt:lpstr>
      <vt:lpstr>Слайд 6</vt:lpstr>
      <vt:lpstr>Слайд 7</vt:lpstr>
      <vt:lpstr>Слайд 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6</cp:revision>
  <dcterms:created xsi:type="dcterms:W3CDTF">2018-03-09T18:42:57Z</dcterms:created>
  <dcterms:modified xsi:type="dcterms:W3CDTF">2018-08-03T15:18:23Z</dcterms:modified>
</cp:coreProperties>
</file>