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120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70760" y="692696"/>
            <a:ext cx="760689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Загадки о весне!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4149080"/>
            <a:ext cx="4062972" cy="206210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Автор:</a:t>
            </a:r>
          </a:p>
          <a:p>
            <a:pPr algn="ctr"/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Воспитатель </a:t>
            </a:r>
          </a:p>
          <a:p>
            <a:pPr algn="ctr"/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МАДОУ ЦРР д/с № 14</a:t>
            </a:r>
          </a:p>
          <a:p>
            <a:pPr algn="ctr"/>
            <a:r>
              <a:rPr lang="ru-RU" sz="3200" b="1" cap="none" spc="0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Солдатченкова</a:t>
            </a:r>
            <a:r>
              <a:rPr lang="ru-RU" sz="32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И.А.</a:t>
            </a:r>
          </a:p>
        </p:txBody>
      </p:sp>
    </p:spTree>
    <p:extLst>
      <p:ext uri="{BB962C8B-B14F-4D97-AF65-F5344CB8AC3E}">
        <p14:creationId xmlns:p14="http://schemas.microsoft.com/office/powerpoint/2010/main" val="14318764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8652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75656" y="1916832"/>
            <a:ext cx="595840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br>
              <a:rPr lang="ru-RU" dirty="0"/>
            </a:b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Зимою замерзают</a:t>
            </a:r>
            <a:b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с крыш они свисают,</a:t>
            </a:r>
            <a:b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солнце засверкают</a:t>
            </a:r>
            <a:b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Весна придёт - растают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39112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83768" y="1340768"/>
            <a:ext cx="574238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Зимою замерзают</a:t>
            </a:r>
            <a:b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с крыш они свисают,</a:t>
            </a:r>
            <a:b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солнце засверкают</a:t>
            </a:r>
            <a:b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Весна придёт - растают</a:t>
            </a: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383093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868144" y="1052736"/>
            <a:ext cx="327585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Тает снег, бежит водою,</a:t>
            </a:r>
            <a:b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Дети, шумною гурьбою,</a:t>
            </a:r>
            <a:b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теченью той "реки"</a:t>
            </a:r>
            <a:b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Запускают корабли.</a:t>
            </a:r>
          </a:p>
        </p:txBody>
      </p:sp>
    </p:spTree>
    <p:extLst>
      <p:ext uri="{BB962C8B-B14F-4D97-AF65-F5344CB8AC3E}">
        <p14:creationId xmlns:p14="http://schemas.microsoft.com/office/powerpoint/2010/main" val="31538092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6512" y="0"/>
            <a:ext cx="9180512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1725481"/>
            <a:ext cx="4572000" cy="280076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Самый смелый из цветов,</a:t>
            </a:r>
            <a:b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 в снегу расти готов!</a:t>
            </a:r>
          </a:p>
        </p:txBody>
      </p:sp>
    </p:spTree>
    <p:extLst>
      <p:ext uri="{BB962C8B-B14F-4D97-AF65-F5344CB8AC3E}">
        <p14:creationId xmlns:p14="http://schemas.microsoft.com/office/powerpoint/2010/main" val="33778809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9552" y="1412776"/>
            <a:ext cx="4572000" cy="3477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Этот цветок распускается в мае,</a:t>
            </a:r>
            <a:b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Белые бусинки он надевает.</a:t>
            </a:r>
          </a:p>
        </p:txBody>
      </p:sp>
    </p:spTree>
    <p:extLst>
      <p:ext uri="{BB962C8B-B14F-4D97-AF65-F5344CB8AC3E}">
        <p14:creationId xmlns:p14="http://schemas.microsoft.com/office/powerpoint/2010/main" val="33885593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1412776"/>
            <a:ext cx="581439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Желтый он будет, пока молодой</a:t>
            </a:r>
            <a:b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постареет - и станет седой!</a:t>
            </a:r>
          </a:p>
        </p:txBody>
      </p:sp>
    </p:spTree>
    <p:extLst>
      <p:ext uri="{BB962C8B-B14F-4D97-AF65-F5344CB8AC3E}">
        <p14:creationId xmlns:p14="http://schemas.microsoft.com/office/powerpoint/2010/main" val="183733025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44</Words>
  <Application>Microsoft Office PowerPoint</Application>
  <PresentationFormat>Экран (4:3)</PresentationFormat>
  <Paragraphs>11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Артур Юрьевич</cp:lastModifiedBy>
  <cp:revision>6</cp:revision>
  <dcterms:created xsi:type="dcterms:W3CDTF">2016-03-10T19:57:23Z</dcterms:created>
  <dcterms:modified xsi:type="dcterms:W3CDTF">2018-08-03T16:15:02Z</dcterms:modified>
</cp:coreProperties>
</file>