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0" r:id="rId4"/>
    <p:sldId id="263" r:id="rId5"/>
    <p:sldId id="266" r:id="rId6"/>
    <p:sldId id="264" r:id="rId7"/>
    <p:sldId id="265" r:id="rId8"/>
    <p:sldId id="261" r:id="rId9"/>
    <p:sldId id="262" r:id="rId10"/>
    <p:sldId id="268" r:id="rId11"/>
    <p:sldId id="269" r:id="rId12"/>
    <p:sldId id="270" r:id="rId13"/>
    <p:sldId id="272" r:id="rId14"/>
    <p:sldId id="273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98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8280920" cy="4392488"/>
          </a:xfrm>
        </p:spPr>
        <p:txBody>
          <a:bodyPr>
            <a:normAutofit/>
          </a:bodyPr>
          <a:lstStyle/>
          <a:p>
            <a:r>
              <a:rPr lang="ru-RU" dirty="0" smtClean="0"/>
              <a:t>Тема Проекта: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Чему могут научить подростков произведения в жанре боевой фантастики?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Автор проекта: Новоселов Кирилл, 7 Б класс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«Закон меченого»</a:t>
            </a:r>
            <a:br>
              <a:rPr lang="ru-RU" b="1" dirty="0" smtClean="0"/>
            </a:br>
            <a:r>
              <a:rPr lang="ru-RU" b="1" dirty="0" smtClean="0"/>
              <a:t>Дмитрий </a:t>
            </a:r>
            <a:r>
              <a:rPr lang="ru-RU" b="1" dirty="0" err="1" smtClean="0"/>
              <a:t>Силлов</a:t>
            </a:r>
            <a:endParaRPr lang="ru-RU" b="1" dirty="0"/>
          </a:p>
        </p:txBody>
      </p:sp>
      <p:pic>
        <p:nvPicPr>
          <p:cNvPr id="4" name="Содержимое 3" descr="Zakon_Mechenog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215074" y="1500174"/>
            <a:ext cx="2928926" cy="5000660"/>
          </a:xfr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1500174"/>
            <a:ext cx="414340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-"У Зоны есть Легенды. Одна из них – Меченый. Другая – Снайпер. Они – в одной команде. В команде, состоящей сплошь из Легенд. И задача у них – легендарная: не дать превратить в Зону весь мир.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Якудза - не Легенда Зоны. Он – просто легенда. Там, в большом мире. Но здесь и сейчас он – киллер, которому поручили убить человека по прозвищу Снайпер. И человека по прозвищу Меченый. И всех, кто попытается помешать. Якудза всегда выполняет приказ. Это его закон. Но здесь – Зона. И законы здесь принимает Она".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«Закон наемника»</a:t>
            </a:r>
            <a:br>
              <a:rPr lang="ru-RU" b="1" dirty="0" smtClean="0"/>
            </a:br>
            <a:r>
              <a:rPr lang="ru-RU" b="1" dirty="0" smtClean="0"/>
              <a:t>Дмитрий </a:t>
            </a:r>
            <a:r>
              <a:rPr lang="ru-RU" b="1" dirty="0" err="1" smtClean="0"/>
              <a:t>Силлов</a:t>
            </a:r>
            <a:endParaRPr lang="ru-RU" b="1" dirty="0"/>
          </a:p>
        </p:txBody>
      </p:sp>
      <p:pic>
        <p:nvPicPr>
          <p:cNvPr id="4" name="Содержимое 3" descr="Zakon_naemnik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93631" y="1500174"/>
            <a:ext cx="2950369" cy="44958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20" y="1643050"/>
            <a:ext cx="578647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Группировка «Монолит» перешла в наступление. Ее владения расползаются, грозя подмять под себя всю Зону. Некто очень могущественный стоит за спинами фанатиков, координируя их действия и снабжая «Монолит» самым современным оружием. Цель понятна: тот, кто овладеет Зоной, будет повелевать всем миром. Но помимо человеческих амбиций, есть еще воля самой Зоны. Вот почему вновь встречаются на обожженной излучением земле </a:t>
            </a:r>
            <a:r>
              <a:rPr lang="ru-RU" dirty="0" err="1" smtClean="0"/>
              <a:t>сталкеры-легенды</a:t>
            </a:r>
            <a:r>
              <a:rPr lang="ru-RU" dirty="0" smtClean="0"/>
              <a:t>: Меченый, Шрам, Снайпер, Якудза… Отмеченные Зоной, призванные ею для выполнения своеобразного контракта, цель которого пока неизвестна никому из них. Но это не важно, потому что один из главных законов Диких Территорий — Закон наемника. Взялся — делай. Даже ценой собственной жизни. Хотя лучше все-таки остаться в живых…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«Кремль 2222.Юг»</a:t>
            </a:r>
            <a:br>
              <a:rPr lang="ru-RU" b="1" dirty="0" smtClean="0"/>
            </a:br>
            <a:r>
              <a:rPr lang="ru-RU" b="1" dirty="0" smtClean="0"/>
              <a:t>Дмитрий </a:t>
            </a:r>
            <a:r>
              <a:rPr lang="ru-RU" b="1" dirty="0" err="1" smtClean="0"/>
              <a:t>Силлов</a:t>
            </a:r>
            <a:endParaRPr lang="ru-RU" dirty="0"/>
          </a:p>
        </p:txBody>
      </p:sp>
      <p:pic>
        <p:nvPicPr>
          <p:cNvPr id="4" name="Содержимое 3" descr="278873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286512" y="1571612"/>
            <a:ext cx="2714644" cy="4357718"/>
          </a:xfrm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42844" y="1928802"/>
            <a:ext cx="607223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-"Цивилизация погибла. Всё, что осталось от России - Поля Смерти и горстка людей, обороняющих Московский Кремль от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биороботов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киборгов, безумных шаманов и прочей нечисти, порожденной Третьей мировой войной.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Молодой кремлевский дружинник Данила, сбежавший из плена нелюдей, в руинах бывшей столицы России встречает человека, который не боится ни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биороботов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телепатов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Человека, пришедшего из мира, где Последняя Война еще не проиграна. Этот мир называется Зоной. А человека зовут - Снайпер."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Результаты исследования: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Образ Снайпера  в произведениях Дмитрия </a:t>
            </a:r>
            <a:r>
              <a:rPr lang="ru-RU" dirty="0" err="1" smtClean="0"/>
              <a:t>Силлова</a:t>
            </a:r>
            <a:r>
              <a:rPr lang="ru-RU" dirty="0" smtClean="0"/>
              <a:t>, по-моему, близок многим подросткам. Он ищет любви, дружбы, но он всегда одинок.</a:t>
            </a:r>
          </a:p>
          <a:p>
            <a:r>
              <a:rPr lang="ru-RU" dirty="0" smtClean="0"/>
              <a:t>Образы главных героев произведений жанра боевой фантастики привлекают подростков, потому что эти персонажи все могут, любое задание им по плечу, они сильны.</a:t>
            </a:r>
          </a:p>
          <a:p>
            <a:r>
              <a:rPr lang="ru-RU" dirty="0" smtClean="0"/>
              <a:t>Но может ли научить подростка чему-то хорошему герой, который убивает людей?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Результаты исследования: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Но ведь </a:t>
            </a:r>
            <a:r>
              <a:rPr lang="ru-RU" dirty="0" err="1" smtClean="0"/>
              <a:t>Джони</a:t>
            </a:r>
            <a:r>
              <a:rPr lang="ru-RU" dirty="0" smtClean="0"/>
              <a:t> </a:t>
            </a:r>
            <a:r>
              <a:rPr lang="ru-RU" dirty="0" err="1" smtClean="0"/>
              <a:t>Рико</a:t>
            </a:r>
            <a:r>
              <a:rPr lang="ru-RU" dirty="0" smtClean="0"/>
              <a:t> (герой романа «Звездный десант») не такой. Он не мстит, не убивает людей, а совсем наоборот. </a:t>
            </a:r>
          </a:p>
          <a:p>
            <a:r>
              <a:rPr lang="ru-RU" dirty="0" smtClean="0"/>
              <a:t>Почему такая большая разница между героями? </a:t>
            </a:r>
          </a:p>
          <a:p>
            <a:r>
              <a:rPr lang="ru-RU" dirty="0" smtClean="0"/>
              <a:t>Наверное, дело во времени написания романов, политической ситуации в стране, в которой живет автор, в мировоззрении авторов.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Заключение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600200"/>
            <a:ext cx="9001156" cy="4495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Прочитав книги и рассмотрев  образы главных героев романов, я пришел к выводу, что фантастика очень интересный и захватывающий жанр литературы, но я не уверен, что подросток сможет чему-то научиться у главных героев (особенно если они - киллеры). Конечно, доблесть, отвага, честь - это те качества, которыми чаще всего наделены главные герои произведений в жанре боевой фантастики. Но мне кажется, что в наше время не все задумываются об истинном значении этих слов. По крайней мере в современном мире, возможно, раньше книга про смелого, патриотичного молодого человека побудила бы подростков на службу в армии. Конечно, и сейчас у многих людей после прочтения произведений в жанре боевой фантастки появляется желание спасти мир, но ведь спасать то нечего… Или есть?</a:t>
            </a:r>
          </a:p>
          <a:p>
            <a:endParaRPr lang="ru-RU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Цель исследования: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Выявить,  какое воспитательное значение имеют произведения жанра боевой фантастики для подростков.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Объект исследования: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Жанр боевой фантастики на примере произведений Роберта Хайнлайна «Звёздный десант» и произведений Дмитрия </a:t>
            </a:r>
            <a:r>
              <a:rPr lang="ru-RU" dirty="0" err="1" smtClean="0"/>
              <a:t>Силлова</a:t>
            </a:r>
            <a:r>
              <a:rPr lang="ru-RU" dirty="0" smtClean="0"/>
              <a:t> («Закон снайпера», «Закон меченого», «Закон наемника», «Кремль 2222»).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Образы главных героев </a:t>
            </a:r>
            <a:r>
              <a:rPr lang="ru-RU" b="1" dirty="0" smtClean="0"/>
              <a:t>романов </a:t>
            </a:r>
            <a:r>
              <a:rPr lang="ru-RU" dirty="0" smtClean="0"/>
              <a:t>- Роберта Хайнлайна «Звёздный десант» и произведений Дмитрия </a:t>
            </a:r>
            <a:r>
              <a:rPr lang="ru-RU" dirty="0" err="1" smtClean="0"/>
              <a:t>Силлова</a:t>
            </a:r>
            <a:r>
              <a:rPr lang="ru-RU" dirty="0" smtClean="0"/>
              <a:t> («Закон снайпера», «Закон меченого», «Закон наемника», «Кремль 2222»).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Гипотеза исследования: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Произведения в жанре боевой фантастики воспитывают у подростков чувства долга, чести, отваги, силу воли, целеустремленность.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исследования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	Изучить особенности  жанра боевой фантастики.</a:t>
            </a:r>
          </a:p>
          <a:p>
            <a:r>
              <a:rPr lang="ru-RU" dirty="0" smtClean="0"/>
              <a:t>2.	Прочитать и проанализировать произведения Роберта Хайнлайна «Звёздный десант» и произведений Дмитрия </a:t>
            </a:r>
            <a:r>
              <a:rPr lang="ru-RU" dirty="0" err="1" smtClean="0"/>
              <a:t>Силлова</a:t>
            </a:r>
            <a:r>
              <a:rPr lang="ru-RU" dirty="0" smtClean="0"/>
              <a:t>(«Закон снайпера», «Закон меченого», «Закон наемника», «Кремль 2222».)</a:t>
            </a:r>
          </a:p>
          <a:p>
            <a:r>
              <a:rPr lang="ru-RU" dirty="0" smtClean="0"/>
              <a:t>3.	Рассмотреть образ главного героя как выразителя авторской позиции.</a:t>
            </a:r>
          </a:p>
          <a:p>
            <a:r>
              <a:rPr lang="ru-RU" dirty="0" smtClean="0"/>
              <a:t>4.	Сделать вывод о воспитательном значении произведений жанра боевой фантастики.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Методологическую базу</a:t>
            </a:r>
            <a:r>
              <a:rPr lang="ru-RU" dirty="0" smtClean="0"/>
              <a:t> данной работы составляют: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571744"/>
            <a:ext cx="8153400" cy="3524256"/>
          </a:xfrm>
        </p:spPr>
        <p:txBody>
          <a:bodyPr/>
          <a:lstStyle/>
          <a:p>
            <a:r>
              <a:rPr lang="ru-RU" dirty="0" smtClean="0"/>
              <a:t>Литературоведческие : сравнительный анализ  художественных произведений.</a:t>
            </a:r>
          </a:p>
          <a:p>
            <a:r>
              <a:rPr lang="ru-RU" dirty="0" smtClean="0"/>
              <a:t>Общенаучные: сопоставление, обобщение.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53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«Звездный десант»</a:t>
            </a:r>
            <a:br>
              <a:rPr lang="ru-RU" b="1" dirty="0" smtClean="0"/>
            </a:br>
            <a:r>
              <a:rPr lang="ru-RU" b="1" dirty="0" smtClean="0"/>
              <a:t>Роберта Хайнлайна</a:t>
            </a:r>
            <a:endParaRPr lang="ru-RU" b="1" dirty="0"/>
          </a:p>
        </p:txBody>
      </p:sp>
      <p:pic>
        <p:nvPicPr>
          <p:cNvPr id="4" name="Содержимое 3" descr="200px-Starship_Troopers_195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643570" y="1928802"/>
            <a:ext cx="2540000" cy="3721100"/>
          </a:xfr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668323"/>
            <a:ext cx="522238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1959 году было опубликовано произведение Роберта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Энсона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Хайнлайна «Звездный десант».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Действие романа происходит в будущем, но без конкретной временной привязки. Повествование ведётся от лица Хуана «Джонни»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Рико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представителя среднего класса Земной Федерации, ведущей космическую войну с паукообразными обитателями планеты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Клендату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(«жуками»).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«Закон снайпера»</a:t>
            </a:r>
            <a:br>
              <a:rPr lang="ru-RU" b="1" dirty="0" smtClean="0"/>
            </a:br>
            <a:r>
              <a:rPr lang="ru-RU" b="1" dirty="0" smtClean="0"/>
              <a:t>Дмитрий </a:t>
            </a:r>
            <a:r>
              <a:rPr lang="ru-RU" b="1" dirty="0" err="1" smtClean="0"/>
              <a:t>Силлов</a:t>
            </a:r>
            <a:endParaRPr lang="ru-RU" b="1" dirty="0"/>
          </a:p>
        </p:txBody>
      </p:sp>
      <p:pic>
        <p:nvPicPr>
          <p:cNvPr id="4" name="Содержимое 3" descr="280245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786446" y="1643050"/>
            <a:ext cx="2973408" cy="4857784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2132856"/>
            <a:ext cx="543783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Он не помнит, как попал в Зону. Но Зона помнит о нем и всеми силами пытается уничтожить. Но он – Снайпер и он идет к цели, несмотря ни на что. Его цель – Монолит, который даст ответы на все вопросы. Если только Снайпер доберется до цели и останется жив, ведь это не удавалось никому, даже знаменитым Легендам Зоны.</a:t>
            </a:r>
          </a:p>
          <a:p>
            <a:r>
              <a:rPr lang="ru-RU" sz="2400" dirty="0" smtClean="0"/>
              <a:t>  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301</TotalTime>
  <Words>877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Обычная</vt:lpstr>
      <vt:lpstr>Тема Проекта:  Чему могут научить подростков произведения в жанре боевой фантастики?</vt:lpstr>
      <vt:lpstr>Цель исследования:</vt:lpstr>
      <vt:lpstr>Объект исследования:</vt:lpstr>
      <vt:lpstr>Предмет исследования:</vt:lpstr>
      <vt:lpstr>Гипотеза исследования:</vt:lpstr>
      <vt:lpstr>Задачи исследования:</vt:lpstr>
      <vt:lpstr>Методологическую базу данной работы составляют: </vt:lpstr>
      <vt:lpstr>«Звездный десант» Роберта Хайнлайна</vt:lpstr>
      <vt:lpstr>«Закон снайпера» Дмитрий Силлов</vt:lpstr>
      <vt:lpstr>«Закон меченого» Дмитрий Силлов</vt:lpstr>
      <vt:lpstr>«Закон наемника» Дмитрий Силлов</vt:lpstr>
      <vt:lpstr>«Кремль 2222.Юг» Дмитрий Силлов</vt:lpstr>
      <vt:lpstr>Результаты исследования:</vt:lpstr>
      <vt:lpstr>Результаты исследования: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Чему могут научить подростков произведения в жанре боевой фантастики</dc:title>
  <cp:lastModifiedBy>307</cp:lastModifiedBy>
  <cp:revision>38</cp:revision>
  <dcterms:modified xsi:type="dcterms:W3CDTF">2013-02-08T07:44:03Z</dcterms:modified>
</cp:coreProperties>
</file>