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6"/>
  </p:notesMasterIdLst>
  <p:sldIdLst>
    <p:sldId id="256" r:id="rId2"/>
    <p:sldId id="263" r:id="rId3"/>
    <p:sldId id="257" r:id="rId4"/>
    <p:sldId id="259" r:id="rId5"/>
    <p:sldId id="271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72" d="100"/>
          <a:sy n="72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976C9-F389-4A1C-AD6B-0950EB951AC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AE18C-5D30-47EC-AE52-F5820E3496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182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AE18C-5D30-47EC-AE52-F5820E34969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855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B2283B-74BF-4CF8-9381-BFA0EB3A3CE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B99234-105F-4D65-991B-E12F63682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3717032"/>
            <a:ext cx="5724128" cy="2952327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spc="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Автор:</a:t>
            </a:r>
          </a:p>
          <a:p>
            <a:r>
              <a:rPr lang="ru-RU" sz="2800" b="1" i="1" spc="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Валиева Юлия </a:t>
            </a:r>
          </a:p>
          <a:p>
            <a:r>
              <a:rPr lang="ru-RU" sz="2800" b="1" i="1" spc="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Ученица 7 класса А</a:t>
            </a:r>
          </a:p>
          <a:p>
            <a:r>
              <a:rPr lang="ru-RU" sz="2800" b="1" i="1" spc="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МБОУ «Гимназия №1» </a:t>
            </a:r>
            <a:r>
              <a:rPr lang="ru-RU" sz="2800" b="1" i="1" spc="0" dirty="0" err="1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г.Нижневартовска</a:t>
            </a:r>
            <a:endParaRPr lang="ru-RU" sz="2800" b="1" i="1" spc="0" dirty="0" smtClean="0">
              <a:ln w="10541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  <a:p>
            <a:endParaRPr lang="ru-RU" b="1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812360" cy="371703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82880" indent="0" algn="ctr">
              <a:buNone/>
            </a:pPr>
            <a:r>
              <a:rPr lang="ru-RU" b="1" i="1" cap="none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проекта :</a:t>
            </a:r>
            <a:r>
              <a:rPr lang="ru-RU" b="1" cap="none" dirty="0" smtClean="0">
                <a:ln w="1143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cap="none" dirty="0" smtClean="0">
                <a:ln w="1143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Книги, помогающие жить, или как научиться быть </a:t>
            </a:r>
            <a:r>
              <a:rPr lang="ru-RU" sz="4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людьми</a:t>
            </a:r>
            <a:r>
              <a:rPr lang="ru-RU" sz="4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ru-RU" sz="4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</a:br>
            <a:endParaRPr lang="ru-RU" b="1" cap="none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239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7544" y="1653711"/>
            <a:ext cx="6192688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Главный герой болен церебральным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параличом.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Книга написана от первого лица, герой ещё совсем ребёнок. Его мнения о мире совсем наивны. Из-за постоянной суеты его мать уходит строить новую жизнь, а отец попадает под машину. Бабушка оказывается в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больнице,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оэтому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мальчика отвозят в  детский дом.  Мальчик молился и верил, что скоро пойдёт. И когда к нему вернулась мама, он встал, и впервые его ноги пронзила ужасная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боль.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789040"/>
            <a:ext cx="2523744" cy="2633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А. </a:t>
            </a:r>
            <a:r>
              <a:rPr lang="ru-RU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Лиханов</a:t>
            </a:r>
            <a:r>
              <a:rPr lang="ru-RU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«Мальчик, которому не больно».</a:t>
            </a:r>
            <a:endParaRPr lang="ru-RU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92648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51520" y="1916832"/>
            <a:ext cx="5591919" cy="4823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Её повесть сильно выделяется среди потока книг. Тема детей-отбросов общества, зачастую умственно неполноценных, инвалидов, социально  запущенных  слишком неудобна и некрасива.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Трудно решиться говорить об этом, но ещё труднее говорить так, чтобы не осталось от разговора осадка отвращения, мрака и безысходности. И она искренне верит: в конце концов всё будет хорошо  и правильно.</a:t>
            </a:r>
          </a:p>
          <a:p>
            <a:pPr marL="0" indent="0">
              <a:buNone/>
            </a:pPr>
            <a:endParaRPr lang="ru-RU" sz="24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996952"/>
            <a:ext cx="1865376" cy="2743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Повесть Екатерины Мурашовой «Класс коррекции».</a:t>
            </a:r>
            <a:endParaRPr lang="ru-RU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255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51520" y="1517073"/>
            <a:ext cx="6048672" cy="530753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«Я родилась 6 декабря 1955 года в Новокузнецке, - писала о себе Тамара. Вскоре в моем развитии стали наблюдаться отклонения, и стало ясно, что я – это не здоровенькая крепенькая малышка, а что-то непонятное. И вскоре мне поставили страшный диагноз – ДЦП. Когда мне исполнилось шесть лет, родители не захотели больше держать, такого дефектного ребенка, у себя дома и сдали меня в специализированный детский дом. Я не захотела мириться со своей участью совершенно никому не нужного, бесполезного, никчемного человека, лишнего члена общества, – и начала писать рассказы и сказки.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1874878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876256" y="1772816"/>
            <a:ext cx="1946541" cy="271464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Черемнова Тамара Александровна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91550" cy="857256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Результаты исследования</a:t>
            </a:r>
            <a:r>
              <a:rPr lang="ru-RU" b="1" i="1" dirty="0" smtClean="0">
                <a:solidFill>
                  <a:schemeClr val="accent1"/>
                </a:solidFill>
              </a:rPr>
              <a:t>: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908720"/>
            <a:ext cx="9145016" cy="5949280"/>
          </a:xfrm>
        </p:spPr>
        <p:txBody>
          <a:bodyPr>
            <a:normAutofit/>
          </a:bodyPr>
          <a:lstStyle/>
          <a:p>
            <a:pPr marL="454914" lvl="0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Изучила литературу об авторах-инвалидах (автобиографические повести, рассказы, заметки).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Проанализировала литературу об авторах-инвалидах.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Мы провели опрос среди обучающихся 7-х классов с целью выявить отношение к проблемам инвалидов.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Мы провели опрос среди библиотекарей городских библиотек на тему «Читательские предпочтения людей с ограниченными возможностями». 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Проведение бесед среди обучающихся 7-х классов с целью формирования культуры человеческих взаимоотношений (адекватно реагировать на людей с ограниченными возможностями).</a:t>
            </a:r>
          </a:p>
          <a:p>
            <a:pPr marL="454914" lvl="0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Создание буклета для Общества инвалидов в г. Нижневартовске и для учащихся гимназии </a:t>
            </a:r>
            <a:r>
              <a:rPr lang="ru-RU" sz="2000" spc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со списком книг, помогающих жить.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4914" lvl="0" indent="-457200">
              <a:buFont typeface="+mj-lt"/>
              <a:buAutoNum type="arabicPeriod"/>
            </a:pPr>
            <a:endParaRPr lang="ru-RU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4914" indent="-457200">
              <a:buFont typeface="+mj-lt"/>
              <a:buAutoNum type="arabicPeriod"/>
            </a:pP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6225" y="228601"/>
            <a:ext cx="8439179" cy="771507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Практическая значимость</a:t>
            </a:r>
            <a:endParaRPr lang="ru-RU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285720" y="1071546"/>
            <a:ext cx="4714908" cy="5164662"/>
          </a:xfrm>
        </p:spPr>
        <p:txBody>
          <a:bodyPr>
            <a:normAutofit lnSpcReduction="10000"/>
          </a:bodyPr>
          <a:lstStyle/>
          <a:p>
            <a:pPr marL="454914" indent="-457200">
              <a:buNone/>
            </a:pP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Значимость данной работы видится нами в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использовании ее  материалов на учебных и факультативных занятиях для изучения современной литературы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средних учебных заведениях, на литературных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конференциях для  развития интереса к литературе. Результаты исследований могут быть помещены на обучающие сайты учреждений образования.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5" descr="J038295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 bwMode="auto">
          <a:xfrm>
            <a:off x="4932040" y="1268760"/>
            <a:ext cx="3346450" cy="239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</a:t>
            </a:r>
            <a:r>
              <a:rPr lang="ru-RU" sz="48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пиграф</a:t>
            </a:r>
            <a:endParaRPr lang="ru-RU" sz="48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412776"/>
            <a:ext cx="8595360" cy="4937760"/>
          </a:xfrm>
        </p:spPr>
        <p:txBody>
          <a:bodyPr/>
          <a:lstStyle/>
          <a:p>
            <a:pPr marL="0" indent="0">
              <a:buNone/>
            </a:pP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</a:rPr>
              <a:t>В каждый момент нашей жизни мы должны стараться отыскивать не то, что нас отделяет от других людей, а то, что у нас с ними общего.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</a:rPr>
              <a:t>Оскар </a:t>
            </a:r>
            <a:r>
              <a:rPr lang="ru-RU" sz="3200" b="1" i="1" dirty="0" err="1">
                <a:solidFill>
                  <a:schemeClr val="accent6">
                    <a:lumMod val="75000"/>
                  </a:schemeClr>
                </a:solidFill>
              </a:rPr>
              <a:t>Уайлд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01008"/>
            <a:ext cx="3744416" cy="280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88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88640"/>
            <a:ext cx="8595360" cy="6669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 проекта: </a:t>
            </a:r>
            <a:r>
              <a:rPr lang="ru-RU" sz="35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ngsana New" pitchFamily="18" charset="-34"/>
              </a:rPr>
              <a:t>привлечь </a:t>
            </a:r>
            <a:r>
              <a:rPr lang="ru-RU" sz="35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ngsana New" pitchFamily="18" charset="-34"/>
              </a:rPr>
              <a:t>внимание учащихся гимназии к литературе, авторами которой являются люди с ограниченными </a:t>
            </a:r>
            <a:r>
              <a:rPr lang="ru-RU" sz="35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ngsana New" pitchFamily="18" charset="-34"/>
              </a:rPr>
              <a:t>физическими возможностями</a:t>
            </a:r>
            <a:r>
              <a:rPr lang="ru-RU" sz="35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ngsana New" pitchFamily="18" charset="-34"/>
              </a:rPr>
              <a:t>.</a:t>
            </a:r>
          </a:p>
          <a:p>
            <a:pPr marL="0" indent="0">
              <a:buNone/>
            </a:pPr>
            <a:endParaRPr lang="ru-RU" sz="4000" b="1" i="1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Объект исследования:  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художественная 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литература о людях с ограниченными 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физическими возможностями 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и созданная людьми с ограниченными возможностями.</a:t>
            </a:r>
          </a:p>
          <a:p>
            <a:pPr marL="0" indent="0">
              <a:buNone/>
            </a:pPr>
            <a:endParaRPr lang="ru-RU" sz="4000" b="1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3260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2844" y="188640"/>
            <a:ext cx="8726836" cy="6047568"/>
          </a:xfrm>
          <a:prstGeom prst="round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Предмет исследования: 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красота </a:t>
            </a:r>
            <a:r>
              <a:rPr lang="ru-RU" sz="3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окружающего 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мира, человеческих отношений, любовь к жизни  </a:t>
            </a:r>
            <a:r>
              <a:rPr lang="ru-RU" sz="3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произведениях авторов с ограниченными возможностями.</a:t>
            </a:r>
            <a:endParaRPr lang="ru-RU" sz="3600" dirty="0">
              <a:solidFill>
                <a:schemeClr val="accent6">
                  <a:lumMod val="75000"/>
                  <a:alpha val="95000"/>
                </a:schemeClr>
              </a:solidFill>
            </a:endParaRPr>
          </a:p>
          <a:p>
            <a:pPr marL="0" indent="0">
              <a:buNone/>
            </a:pPr>
            <a:endParaRPr lang="ru-RU" sz="36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75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marL="0" indent="0">
              <a:buNone/>
            </a:pPr>
            <a:endParaRPr lang="ru-RU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75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182" y="3786190"/>
            <a:ext cx="4494186" cy="29450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716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320" y="428604"/>
            <a:ext cx="8595360" cy="58076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Гипотеза исследования: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ренебрежение богатейшей литературой, авторами которой являются инвалиды, нежелание публиковать ее и делать массовой обделяет наше общество, скрывая от него огромный культурный пласт.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ru-RU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933056"/>
            <a:ext cx="3828954" cy="2478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400231" cy="968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Задачи исследования :</a:t>
            </a:r>
            <a:endParaRPr lang="ru-RU" sz="54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24744"/>
            <a:ext cx="8869680" cy="5733256"/>
          </a:xfrm>
        </p:spPr>
        <p:txBody>
          <a:bodyPr>
            <a:normAutofit/>
          </a:bodyPr>
          <a:lstStyle/>
          <a:p>
            <a:pPr marL="454914" lvl="0" indent="-4572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ru-RU" sz="2400" b="1" i="1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Произвести анализ литературных произведений, позволяющий войти в мир художественного творчества людей с ограниченными возможностями, приблизиться к его постижению;</a:t>
            </a:r>
          </a:p>
          <a:p>
            <a:pPr marL="454914" lvl="0" indent="-4572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ru-RU" sz="2400" b="1" i="1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Изучить литературу об авторах-инвалидах (автобиографические повести, рассказы, заметки).</a:t>
            </a:r>
          </a:p>
          <a:p>
            <a:pPr marL="454914" lvl="0" indent="-4572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ru-RU" sz="2400" b="1" i="1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Формировать культуру человеческих взаимоотношений (подростки должны знать больше для того, чтобы адекватно реагировать на людей с ограниченными возможностями, нормально с ними контактировать).</a:t>
            </a:r>
          </a:p>
          <a:p>
            <a:pPr marL="454914" indent="-4572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ru-RU" sz="2400" b="1" i="1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Создать буклет для Общества инвалидов в г. Нижневартовске и для учащихся </a:t>
            </a:r>
            <a:r>
              <a:rPr lang="ru-RU" sz="2400" b="1" i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гимназии со списком книг, помогающих жить.</a:t>
            </a:r>
            <a:endParaRPr lang="ru-RU" sz="2400" b="1" i="1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78648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0"/>
            <a:ext cx="8328223" cy="1196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Методы и приемы исследования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628800"/>
            <a:ext cx="8595360" cy="4607408"/>
          </a:xfrm>
        </p:spPr>
        <p:txBody>
          <a:bodyPr/>
          <a:lstStyle/>
          <a:p>
            <a:pPr marL="45720" lvl="0" indent="0">
              <a:buNone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Общенаучные</a:t>
            </a:r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наблюдение, сопоставление, 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обобщение.</a:t>
            </a:r>
            <a:endParaRPr lang="ru-RU" sz="2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45720" lvl="0" indent="0">
              <a:buNone/>
            </a:pPr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Литературоведческие: анализ художественного текста.</a:t>
            </a:r>
          </a:p>
          <a:p>
            <a:pPr marL="45720" lvl="0" indent="0">
              <a:buNone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Социологические: анкетирование.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8" name="Picture 4" descr="C:\Users\Первый\AppData\Local\Microsoft\Windows\Temporary Internet Files\Content.IE5\UL27R4YE\MC90042605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4143380"/>
            <a:ext cx="1841500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3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0" y="1844824"/>
            <a:ext cx="6572264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Повесть Владислава Титова "Всем смертям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назло" 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во многом </a:t>
            </a:r>
            <a:r>
              <a:rPr lang="ru-RU" sz="2400" b="1" i="1" dirty="0" err="1">
                <a:solidFill>
                  <a:schemeClr val="accent6">
                    <a:lumMod val="75000"/>
                  </a:schemeClr>
                </a:solidFill>
              </a:rPr>
              <a:t>автобиографична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. Автор ее — в прошлом шахтер, горный мастер, — рискуя жизнью, предотвратил катастрофу в шахте. Он лишился обеих рук, но не покорился судьбе, сумел выстоять и найти свое место в жизни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. Несмотря ни на что, писал повести и рассказы, держа карандаш в зубах.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6296039" cy="8961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Повесть Владислава Титова «Всем смертям </a:t>
            </a:r>
            <a:r>
              <a:rPr lang="ru-RU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назло».</a:t>
            </a:r>
            <a: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5" t="9547" r="7548" b="8078"/>
          <a:stretch>
            <a:fillRect/>
          </a:stretch>
        </p:blipFill>
        <p:spPr>
          <a:xfrm>
            <a:off x="6516216" y="1844824"/>
            <a:ext cx="2318813" cy="2816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318223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203848" y="1412776"/>
            <a:ext cx="5462348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Шестнадцатилетний подросток по имени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Адам страдает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серьёзными нарушениями иммунной системы, он вынужден проводить свою юную жизнь дома, герметично запертым в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полиэтиленовую коробку. Но с появлением Энн его жизнь меняется. Он выходит из коробки, правда, ценой жизни. Но он сделал то, чего раньше сделать не мог: обнял мать, поцеловал  любимую девушку. 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" r="9449" b="3024"/>
          <a:stretch>
            <a:fillRect/>
          </a:stretch>
        </p:blipFill>
        <p:spPr>
          <a:xfrm>
            <a:off x="571472" y="1571612"/>
            <a:ext cx="2223644" cy="2793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1367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4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Повесть Иена </a:t>
            </a:r>
            <a:r>
              <a:rPr lang="ru-RU" sz="4000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Стракана</a:t>
            </a:r>
            <a:r>
              <a:rPr lang="ru-RU" sz="4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«Паренёк в пузыре».</a:t>
            </a:r>
            <a:endParaRPr lang="ru-RU" sz="40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10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570</TotalTime>
  <Words>712</Words>
  <Application>Microsoft Office PowerPoint</Application>
  <PresentationFormat>Экран (4:3)</PresentationFormat>
  <Paragraphs>43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Тема проекта : Книги, помогающие жить, или как научиться быть людьми </vt:lpstr>
      <vt:lpstr>Эпиграф</vt:lpstr>
      <vt:lpstr>Презентация PowerPoint</vt:lpstr>
      <vt:lpstr>Презентация PowerPoint</vt:lpstr>
      <vt:lpstr>Презентация PowerPoint</vt:lpstr>
      <vt:lpstr>Задачи исследования :</vt:lpstr>
      <vt:lpstr>Методы и приемы исследования</vt:lpstr>
      <vt:lpstr>Повесть Владислава Титова «Всем смертям назло».   </vt:lpstr>
      <vt:lpstr>Повесть Иена Стракана «Паренёк в пузыре».</vt:lpstr>
      <vt:lpstr>А. Лиханов «Мальчик, которому не больно».</vt:lpstr>
      <vt:lpstr>Повесть Екатерины Мурашовой «Класс коррекции».</vt:lpstr>
      <vt:lpstr>Черемнова Тамара Александровна </vt:lpstr>
      <vt:lpstr>Результаты исследования: </vt:lpstr>
      <vt:lpstr>Практическая значимость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 : Книги, помогающие жить.</dc:title>
  <dc:creator>Первый</dc:creator>
  <cp:lastModifiedBy>Яна</cp:lastModifiedBy>
  <cp:revision>38</cp:revision>
  <dcterms:created xsi:type="dcterms:W3CDTF">2013-01-30T15:34:17Z</dcterms:created>
  <dcterms:modified xsi:type="dcterms:W3CDTF">2018-08-03T09:59:26Z</dcterms:modified>
</cp:coreProperties>
</file>