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34567" autoAdjust="0"/>
    <p:restoredTop sz="86377" autoAdjust="0"/>
  </p:normalViewPr>
  <p:slideViewPr>
    <p:cSldViewPr>
      <p:cViewPr varScale="1">
        <p:scale>
          <a:sx n="63" d="100"/>
          <a:sy n="63" d="100"/>
        </p:scale>
        <p:origin x="-135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ADFC7B-5A80-46DE-9245-EA35B9803B2C}" type="datetimeFigureOut">
              <a:rPr lang="ru-RU" smtClean="0"/>
              <a:pPr/>
              <a:t>20.06.2017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431BEB-F3C9-4FA0-8721-2A17B13F1D4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огородах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431BEB-F3C9-4FA0-8721-2A17B13F1D4F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pull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pull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pull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pull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pull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pull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pull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pull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pull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pull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pull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20.06.2017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ll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57356" y="2071678"/>
            <a:ext cx="5710907" cy="2646878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6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ЛЕТО</a:t>
            </a:r>
            <a:endParaRPr lang="ru-RU" sz="16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000232" y="571480"/>
            <a:ext cx="487845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Автор: </a:t>
            </a:r>
          </a:p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Воспитатель МАДОУ ЦРР Д/С № 14</a:t>
            </a:r>
          </a:p>
          <a:p>
            <a:pPr algn="ctr"/>
            <a:r>
              <a:rPr lang="ru-RU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Солдатченкова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И.А.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28" y="285728"/>
            <a:ext cx="2643206" cy="4714908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Летнее утро.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Лето – это пора, когда природа просыпается рано. Летнее утро – удивительное. Высоко в небе плывут лёгкие облачка, воздух чист и свеж, он напоен ароматами трав…                                                                            </a:t>
            </a:r>
            <a:r>
              <a:rPr lang="ru-RU" sz="2000" b="1" i="1" dirty="0" smtClean="0"/>
              <a:t> Ирис Ревю </a:t>
            </a:r>
            <a:r>
              <a:rPr lang="ru-RU" sz="2000" b="1" dirty="0" smtClean="0"/>
              <a:t>Лето </a:t>
            </a:r>
            <a:endParaRPr lang="ru-RU" sz="1800" dirty="0"/>
          </a:p>
        </p:txBody>
      </p:sp>
      <p:pic>
        <p:nvPicPr>
          <p:cNvPr id="6" name="Рисунок 5" descr="958c41f46400db50806c0b539880e9b7_w960_h204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1214422"/>
            <a:ext cx="4332536" cy="3567121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74638"/>
            <a:ext cx="6858048" cy="1154098"/>
          </a:xfrm>
        </p:spPr>
        <p:txBody>
          <a:bodyPr>
            <a:noAutofit/>
          </a:bodyPr>
          <a:lstStyle/>
          <a:p>
            <a:r>
              <a:rPr lang="ru-RU" sz="2400" b="1" i="1" dirty="0" smtClean="0"/>
              <a:t>Хорошо летом! Золотые лучи солнца щедро льются на землю, раскрашивая её яркими, сочными красками.</a:t>
            </a:r>
            <a:endParaRPr lang="ru-RU" sz="2400" b="1" i="1" dirty="0"/>
          </a:p>
        </p:txBody>
      </p:sp>
      <p:pic>
        <p:nvPicPr>
          <p:cNvPr id="6" name="Рисунок 5" descr="i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1571612"/>
            <a:ext cx="5880942" cy="3309954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2066" y="1071546"/>
            <a:ext cx="3143272" cy="2571768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/>
              <a:t>КРУГЛЫЙ ГОД. ИЮНЬ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i="1" dirty="0" smtClean="0"/>
              <a:t/>
            </a:r>
            <a:br>
              <a:rPr lang="ru-RU" sz="2000" b="1" i="1" dirty="0" smtClean="0"/>
            </a:br>
            <a:r>
              <a:rPr lang="ru-RU" sz="1800" b="1" dirty="0" smtClean="0"/>
              <a:t>Пришел июнь. </a:t>
            </a:r>
            <a:br>
              <a:rPr lang="ru-RU" sz="1800" b="1" dirty="0" smtClean="0"/>
            </a:br>
            <a:r>
              <a:rPr lang="ru-RU" sz="1800" b="1" dirty="0" smtClean="0"/>
              <a:t>"Июнь! Июнь!" -</a:t>
            </a:r>
            <a:br>
              <a:rPr lang="ru-RU" sz="1800" b="1" dirty="0" smtClean="0"/>
            </a:br>
            <a:r>
              <a:rPr lang="ru-RU" sz="1800" b="1" dirty="0" smtClean="0"/>
              <a:t>В саду щебечут птицы.</a:t>
            </a:r>
            <a:br>
              <a:rPr lang="ru-RU" sz="1800" b="1" dirty="0" smtClean="0"/>
            </a:br>
            <a:r>
              <a:rPr lang="ru-RU" sz="1800" b="1" dirty="0" smtClean="0"/>
              <a:t>На одуванчик только дунь -</a:t>
            </a:r>
            <a:br>
              <a:rPr lang="ru-RU" sz="1800" b="1" dirty="0" smtClean="0"/>
            </a:br>
            <a:r>
              <a:rPr lang="ru-RU" sz="1800" b="1" dirty="0" smtClean="0"/>
              <a:t>И весь он разлетится.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b="1" i="1" dirty="0" smtClean="0"/>
              <a:t>Самуил Маршак</a:t>
            </a:r>
            <a:r>
              <a:rPr lang="ru-RU" sz="4000" b="1" i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" name="Рисунок 6" descr="sveta_oduvanchik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857232"/>
            <a:ext cx="3556670" cy="2786058"/>
          </a:xfrm>
          <a:prstGeom prst="rect">
            <a:avLst/>
          </a:prstGeom>
        </p:spPr>
      </p:pic>
      <p:pic>
        <p:nvPicPr>
          <p:cNvPr id="8" name="Рисунок 7" descr="31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0232" y="3500438"/>
            <a:ext cx="3896836" cy="2455742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00430" y="0"/>
            <a:ext cx="5186370" cy="2011354"/>
          </a:xfrm>
        </p:spPr>
        <p:txBody>
          <a:bodyPr>
            <a:normAutofit/>
          </a:bodyPr>
          <a:lstStyle/>
          <a:p>
            <a:r>
              <a:rPr lang="ru-RU" sz="2400" b="1" i="1" dirty="0" smtClean="0"/>
              <a:t>В садах поспевают фрукты:  вишни, абрикосы,  яблоки, груши, сливы.  В огородах овощи: огурцы, перец, лук, морковь…</a:t>
            </a:r>
            <a:endParaRPr lang="ru-RU" sz="2400" b="1" i="1" dirty="0"/>
          </a:p>
        </p:txBody>
      </p:sp>
      <p:pic>
        <p:nvPicPr>
          <p:cNvPr id="5" name="Рисунок 4" descr="P101056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500174"/>
            <a:ext cx="5910336" cy="250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1357768596_fresh_vegetables_r_9-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6651" y="3801390"/>
            <a:ext cx="4503001" cy="2842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3438" y="928670"/>
            <a:ext cx="3900486" cy="2011354"/>
          </a:xfrm>
        </p:spPr>
        <p:txBody>
          <a:bodyPr>
            <a:normAutofit/>
          </a:bodyPr>
          <a:lstStyle/>
          <a:p>
            <a:r>
              <a:rPr lang="ru-RU" sz="1800" b="1" i="1" dirty="0" smtClean="0"/>
              <a:t>Лето –отличный оздоровительный период. Время походов, катания на велосипедах, самокатах, роликах, купания в речке, в море.  </a:t>
            </a:r>
            <a:endParaRPr lang="ru-RU" sz="1800" b="1" i="1" dirty="0"/>
          </a:p>
        </p:txBody>
      </p:sp>
      <p:pic>
        <p:nvPicPr>
          <p:cNvPr id="4" name="Содержимое 3" descr="Фото005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928670"/>
            <a:ext cx="4000528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DSCN429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3438" y="3071810"/>
            <a:ext cx="3357586" cy="25181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29190" y="642918"/>
            <a:ext cx="3929090" cy="2225668"/>
          </a:xfrm>
        </p:spPr>
        <p:txBody>
          <a:bodyPr>
            <a:noAutofit/>
          </a:bodyPr>
          <a:lstStyle/>
          <a:p>
            <a:r>
              <a:rPr lang="ru-RU" sz="2400" b="1" i="1" dirty="0" smtClean="0"/>
              <a:t>Лето – пора развлечений. Взрослые и дети с удовольствием посещают городские парки, катаются на аттракционах.</a:t>
            </a:r>
            <a:endParaRPr lang="ru-RU" sz="2400" b="1" i="1" dirty="0"/>
          </a:p>
        </p:txBody>
      </p:sp>
      <p:pic>
        <p:nvPicPr>
          <p:cNvPr id="7" name="Рисунок 6" descr="0_Fotooboi-Deti-v-park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7422" y="3643314"/>
            <a:ext cx="4017668" cy="2536153"/>
          </a:xfrm>
          <a:prstGeom prst="rect">
            <a:avLst/>
          </a:prstGeom>
        </p:spPr>
      </p:pic>
      <p:pic>
        <p:nvPicPr>
          <p:cNvPr id="8" name="Рисунок 7" descr="53197557.jmjwq0yqr5.W66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285728"/>
            <a:ext cx="4550379" cy="2976564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</TotalTime>
  <Words>108</Words>
  <PresentationFormat>Экран (4:3)</PresentationFormat>
  <Paragraphs>12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Летнее утро. Лето – это пора, когда природа просыпается рано. Летнее утро – удивительное. Высоко в небе плывут лёгкие облачка, воздух чист и свеж, он напоен ароматами трав…                                                                             Ирис Ревю Лето </vt:lpstr>
      <vt:lpstr>Хорошо летом! Золотые лучи солнца щедро льются на землю, раскрашивая её яркими, сочными красками.</vt:lpstr>
      <vt:lpstr>КРУГЛЫЙ ГОД. ИЮНЬ  Пришел июнь.  "Июнь! Июнь!" - В саду щебечут птицы. На одуванчик только дунь - И весь он разлетится. Самуил Маршак  </vt:lpstr>
      <vt:lpstr>В садах поспевают фрукты:  вишни, абрикосы,  яблоки, груши, сливы.  В огородах овощи: огурцы, перец, лук, морковь…</vt:lpstr>
      <vt:lpstr>Лето –отличный оздоровительный период. Время походов, катания на велосипедах, самокатах, роликах, купания в речке, в море.  </vt:lpstr>
      <vt:lpstr>Лето – пора развлечений. Взрослые и дети с удовольствием посещают городские парки, катаются на аттракционах.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Acer</cp:lastModifiedBy>
  <cp:revision>38</cp:revision>
  <dcterms:created xsi:type="dcterms:W3CDTF">2015-08-29T13:13:30Z</dcterms:created>
  <dcterms:modified xsi:type="dcterms:W3CDTF">2017-06-20T19:26:09Z</dcterms:modified>
</cp:coreProperties>
</file>