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A2E2F73-D886-421A-AE58-85355942F32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57BEF34-B5C8-48B8-9098-7CD04F388C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424847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Презентация</a:t>
            </a:r>
            <a:br>
              <a:rPr lang="ru-RU" sz="6000" dirty="0" smtClean="0"/>
            </a:br>
            <a:r>
              <a:rPr lang="ru-RU" sz="6000" dirty="0" smtClean="0"/>
              <a:t>на тему</a:t>
            </a:r>
            <a:r>
              <a:rPr lang="en-US" sz="6000" dirty="0" smtClean="0"/>
              <a:t>: </a:t>
            </a:r>
            <a:r>
              <a:rPr lang="ru-RU" sz="6000" dirty="0" smtClean="0"/>
              <a:t>«наша родина-Россия»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77272"/>
            <a:ext cx="8183880" cy="648072"/>
          </a:xfrm>
        </p:spPr>
        <p:txBody>
          <a:bodyPr/>
          <a:lstStyle/>
          <a:p>
            <a:r>
              <a:rPr lang="ru-RU" dirty="0" smtClean="0"/>
              <a:t>Изделия из глины</a:t>
            </a:r>
            <a:endParaRPr lang="ru-RU" dirty="0"/>
          </a:p>
        </p:txBody>
      </p:sp>
      <p:pic>
        <p:nvPicPr>
          <p:cNvPr id="4" name="Содержимое 3" descr="64200453_Funny_wallpapers_Creative_Wallpaper_Jug_of_clay_013240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7" y="404664"/>
            <a:ext cx="4392488" cy="5472608"/>
          </a:xfrm>
        </p:spPr>
      </p:pic>
      <p:pic>
        <p:nvPicPr>
          <p:cNvPr id="5" name="Рисунок 4" descr="IMG_e2408ebe586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04664"/>
            <a:ext cx="4346848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77272"/>
            <a:ext cx="8183880" cy="648072"/>
          </a:xfrm>
        </p:spPr>
        <p:txBody>
          <a:bodyPr/>
          <a:lstStyle/>
          <a:p>
            <a:r>
              <a:rPr lang="ru-RU" dirty="0" smtClean="0"/>
              <a:t>Резьба по дереву</a:t>
            </a:r>
            <a:endParaRPr lang="ru-RU" dirty="0"/>
          </a:p>
        </p:txBody>
      </p:sp>
      <p:pic>
        <p:nvPicPr>
          <p:cNvPr id="4" name="Содержимое 3" descr="image179702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7" y="476672"/>
            <a:ext cx="4176464" cy="5419055"/>
          </a:xfrm>
        </p:spPr>
      </p:pic>
      <p:pic>
        <p:nvPicPr>
          <p:cNvPr id="5" name="Рисунок 4" descr="83725246_z_8083d7c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2656"/>
            <a:ext cx="4363244" cy="5544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49280"/>
            <a:ext cx="818388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самовары</a:t>
            </a:r>
            <a:endParaRPr lang="ru-RU" dirty="0"/>
          </a:p>
        </p:txBody>
      </p:sp>
      <p:pic>
        <p:nvPicPr>
          <p:cNvPr id="4" name="Содержимое 3" descr="0018-017-Boris-Sadovskij-skazal-Samovar-v-nashej-zhizni-bessoznatelno-dl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280920" cy="55244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309320"/>
            <a:ext cx="8183880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матрёшки</a:t>
            </a:r>
            <a:endParaRPr lang="ru-RU" dirty="0"/>
          </a:p>
        </p:txBody>
      </p:sp>
      <p:pic>
        <p:nvPicPr>
          <p:cNvPr id="4" name="Содержимое 3" descr="0009-017-Narodnye-promysly-Rossii-remesla-russkikh-masterov-po-tekhnologija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2242578" cy="3528392"/>
          </a:xfrm>
        </p:spPr>
      </p:pic>
      <p:pic>
        <p:nvPicPr>
          <p:cNvPr id="5" name="Рисунок 4" descr="0000000088.jpg"/>
          <p:cNvPicPr>
            <a:picLocks noChangeAspect="1"/>
          </p:cNvPicPr>
          <p:nvPr/>
        </p:nvPicPr>
        <p:blipFill>
          <a:blip r:embed="rId3" cstate="print"/>
          <a:srcRect l="29919" r="32281"/>
          <a:stretch>
            <a:fillRect/>
          </a:stretch>
        </p:blipFill>
        <p:spPr>
          <a:xfrm>
            <a:off x="251520" y="2132856"/>
            <a:ext cx="2088232" cy="4314775"/>
          </a:xfrm>
          <a:prstGeom prst="rect">
            <a:avLst/>
          </a:prstGeom>
        </p:spPr>
      </p:pic>
      <p:pic>
        <p:nvPicPr>
          <p:cNvPr id="6" name="Рисунок 5" descr="1345290605-4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2132856"/>
            <a:ext cx="4762500" cy="428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05264"/>
            <a:ext cx="818388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Праздники России</a:t>
            </a:r>
            <a:r>
              <a:rPr lang="en-US" dirty="0" smtClean="0"/>
              <a:t>: </a:t>
            </a:r>
            <a:r>
              <a:rPr lang="ru-RU" dirty="0" smtClean="0"/>
              <a:t>масленица</a:t>
            </a:r>
            <a:endParaRPr lang="ru-RU" dirty="0"/>
          </a:p>
        </p:txBody>
      </p:sp>
      <p:pic>
        <p:nvPicPr>
          <p:cNvPr id="4" name="Содержимое 3" descr="110570445_1918486_0_595ba_b667c439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297" r="33483"/>
          <a:stretch>
            <a:fillRect/>
          </a:stretch>
        </p:blipFill>
        <p:spPr>
          <a:xfrm>
            <a:off x="467544" y="764704"/>
            <a:ext cx="3312368" cy="4187825"/>
          </a:xfrm>
        </p:spPr>
      </p:pic>
      <p:pic>
        <p:nvPicPr>
          <p:cNvPr id="5" name="Рисунок 4" descr="na-maslenitsu-v-feodosii-ustanovyat-rekord_na-maslenitsu-v-feodosii-ustanovyat-rekord_1_2013-03-15-13-20-33.jpeg"/>
          <p:cNvPicPr>
            <a:picLocks noChangeAspect="1"/>
          </p:cNvPicPr>
          <p:nvPr/>
        </p:nvPicPr>
        <p:blipFill>
          <a:blip r:embed="rId3" cstate="print"/>
          <a:srcRect r="22595"/>
          <a:stretch>
            <a:fillRect/>
          </a:stretch>
        </p:blipFill>
        <p:spPr>
          <a:xfrm>
            <a:off x="4283968" y="764704"/>
            <a:ext cx="4411898" cy="42748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37312"/>
            <a:ext cx="8183880" cy="62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пасха</a:t>
            </a:r>
            <a:endParaRPr lang="ru-RU" dirty="0"/>
          </a:p>
        </p:txBody>
      </p:sp>
      <p:pic>
        <p:nvPicPr>
          <p:cNvPr id="4" name="Содержимое 3" descr="338573fedbfd7d0305fc090509c9c05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310" y="404664"/>
            <a:ext cx="8333590" cy="554461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165304"/>
            <a:ext cx="8183880" cy="692696"/>
          </a:xfrm>
        </p:spPr>
        <p:txBody>
          <a:bodyPr/>
          <a:lstStyle/>
          <a:p>
            <a:r>
              <a:rPr lang="ru-RU" dirty="0" smtClean="0"/>
              <a:t>Рождество, </a:t>
            </a:r>
            <a:r>
              <a:rPr lang="ru-RU" dirty="0" err="1" smtClean="0"/>
              <a:t>калядки</a:t>
            </a:r>
            <a:endParaRPr lang="ru-RU" dirty="0"/>
          </a:p>
        </p:txBody>
      </p:sp>
      <p:pic>
        <p:nvPicPr>
          <p:cNvPr id="4" name="Содержимое 3" descr="0c01a2776c9c005457cb97a9f56c3f4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0147"/>
          <a:stretch>
            <a:fillRect/>
          </a:stretch>
        </p:blipFill>
        <p:spPr>
          <a:xfrm>
            <a:off x="467544" y="463816"/>
            <a:ext cx="8280920" cy="558619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37312"/>
            <a:ext cx="8183880" cy="62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Русская национальная кухня</a:t>
            </a:r>
            <a:endParaRPr lang="ru-RU" dirty="0"/>
          </a:p>
        </p:txBody>
      </p:sp>
      <p:pic>
        <p:nvPicPr>
          <p:cNvPr id="4" name="Содержимое 3" descr="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2664296" cy="2333044"/>
          </a:xfrm>
        </p:spPr>
      </p:pic>
      <p:pic>
        <p:nvPicPr>
          <p:cNvPr id="5" name="Рисунок 4" descr="0d0bbba0e7e29bf4d53b5fb74a6b8c19.jpg"/>
          <p:cNvPicPr>
            <a:picLocks noChangeAspect="1"/>
          </p:cNvPicPr>
          <p:nvPr/>
        </p:nvPicPr>
        <p:blipFill>
          <a:blip r:embed="rId3" cstate="print"/>
          <a:srcRect t="32223"/>
          <a:stretch>
            <a:fillRect/>
          </a:stretch>
        </p:blipFill>
        <p:spPr>
          <a:xfrm>
            <a:off x="2987824" y="404664"/>
            <a:ext cx="3234999" cy="1802656"/>
          </a:xfrm>
          <a:prstGeom prst="rect">
            <a:avLst/>
          </a:prstGeom>
        </p:spPr>
      </p:pic>
      <p:pic>
        <p:nvPicPr>
          <p:cNvPr id="6" name="Рисунок 5" descr="131ff63a4f0576e030c03fa8fd550975.jpg"/>
          <p:cNvPicPr>
            <a:picLocks noChangeAspect="1"/>
          </p:cNvPicPr>
          <p:nvPr/>
        </p:nvPicPr>
        <p:blipFill>
          <a:blip r:embed="rId4" cstate="print"/>
          <a:srcRect t="15522"/>
          <a:stretch>
            <a:fillRect/>
          </a:stretch>
        </p:blipFill>
        <p:spPr>
          <a:xfrm>
            <a:off x="4932040" y="1988840"/>
            <a:ext cx="3888432" cy="2351338"/>
          </a:xfrm>
          <a:prstGeom prst="rect">
            <a:avLst/>
          </a:prstGeom>
        </p:spPr>
      </p:pic>
      <p:pic>
        <p:nvPicPr>
          <p:cNvPr id="7" name="Рисунок 6" descr="food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429000"/>
            <a:ext cx="4084960" cy="2900322"/>
          </a:xfrm>
          <a:prstGeom prst="rect">
            <a:avLst/>
          </a:prstGeom>
        </p:spPr>
      </p:pic>
      <p:pic>
        <p:nvPicPr>
          <p:cNvPr id="8" name="Рисунок 7" descr="45193_Голубцы_сВ рыбным_фаршем.jpg"/>
          <p:cNvPicPr>
            <a:picLocks noChangeAspect="1"/>
          </p:cNvPicPr>
          <p:nvPr/>
        </p:nvPicPr>
        <p:blipFill>
          <a:blip r:embed="rId6" cstate="print"/>
          <a:srcRect t="20753" r="9459"/>
          <a:stretch>
            <a:fillRect/>
          </a:stretch>
        </p:blipFill>
        <p:spPr>
          <a:xfrm>
            <a:off x="4962525" y="4509120"/>
            <a:ext cx="3785939" cy="192481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5558368"/>
          </a:xfrm>
        </p:spPr>
        <p:txBody>
          <a:bodyPr>
            <a:normAutofit/>
          </a:bodyPr>
          <a:lstStyle/>
          <a:p>
            <a:r>
              <a:rPr lang="ru-RU" sz="8800" dirty="0" smtClean="0"/>
              <a:t>Гимн Российской Федерации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77272"/>
            <a:ext cx="818388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карте</a:t>
            </a:r>
            <a:endParaRPr lang="ru-RU" dirty="0"/>
          </a:p>
        </p:txBody>
      </p:sp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352928" cy="5544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49280"/>
            <a:ext cx="818388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Столица России Москва</a:t>
            </a:r>
            <a:endParaRPr lang="ru-RU" dirty="0"/>
          </a:p>
        </p:txBody>
      </p:sp>
      <p:pic>
        <p:nvPicPr>
          <p:cNvPr id="4" name="Содержимое 3" descr="1244547196_21807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96944" cy="5688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37312"/>
            <a:ext cx="8183880" cy="62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Президент России В.В Путин</a:t>
            </a:r>
            <a:endParaRPr lang="ru-RU" dirty="0"/>
          </a:p>
        </p:txBody>
      </p:sp>
      <p:pic>
        <p:nvPicPr>
          <p:cNvPr id="4" name="Содержимое 3" descr="d41a64ea08218249c5bfd06d28779c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7"/>
            <a:ext cx="8496944" cy="60486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309320"/>
            <a:ext cx="8183880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символика</a:t>
            </a:r>
            <a:endParaRPr lang="ru-RU" dirty="0"/>
          </a:p>
        </p:txBody>
      </p:sp>
      <p:pic>
        <p:nvPicPr>
          <p:cNvPr id="4" name="Содержимое 3" descr="46c6317f8c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4464496" cy="4536504"/>
          </a:xfrm>
        </p:spPr>
      </p:pic>
      <p:pic>
        <p:nvPicPr>
          <p:cNvPr id="5" name="Рисунок 4" descr="1365619596_coat_of_arms_of_the_russian_federation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3" y="404664"/>
            <a:ext cx="3888432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309320"/>
            <a:ext cx="8183880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Ремесла</a:t>
            </a:r>
            <a:r>
              <a:rPr lang="en-US" dirty="0" smtClean="0"/>
              <a:t>:</a:t>
            </a:r>
            <a:r>
              <a:rPr lang="ru-RU" dirty="0" smtClean="0"/>
              <a:t> дымковские игрушки</a:t>
            </a:r>
            <a:endParaRPr lang="ru-RU" dirty="0"/>
          </a:p>
        </p:txBody>
      </p:sp>
      <p:pic>
        <p:nvPicPr>
          <p:cNvPr id="4" name="Содержимое 3" descr="25685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3744416" cy="5712634"/>
          </a:xfrm>
        </p:spPr>
      </p:pic>
      <p:pic>
        <p:nvPicPr>
          <p:cNvPr id="5" name="Рисунок 4" descr="artlib_gallery-84498-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404664"/>
            <a:ext cx="4579615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37312"/>
            <a:ext cx="8183880" cy="62068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Ж</a:t>
            </a:r>
            <a:r>
              <a:rPr lang="ru-RU" dirty="0" err="1" smtClean="0"/>
              <a:t>е</a:t>
            </a:r>
            <a:r>
              <a:rPr lang="ru-RU" dirty="0" err="1" smtClean="0"/>
              <a:t>стовская</a:t>
            </a:r>
            <a:r>
              <a:rPr lang="ru-RU" dirty="0" smtClean="0"/>
              <a:t> роспись</a:t>
            </a:r>
            <a:endParaRPr lang="ru-RU" dirty="0"/>
          </a:p>
        </p:txBody>
      </p:sp>
      <p:pic>
        <p:nvPicPr>
          <p:cNvPr id="4" name="Содержимое 3" descr="27964368_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186319" y="986519"/>
            <a:ext cx="5351535" cy="4187825"/>
          </a:xfrm>
        </p:spPr>
      </p:pic>
      <p:pic>
        <p:nvPicPr>
          <p:cNvPr id="5" name="Рисунок 4" descr="12882244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32656"/>
            <a:ext cx="4142234" cy="5544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37312"/>
            <a:ext cx="8183880" cy="62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хохлома</a:t>
            </a:r>
            <a:endParaRPr lang="ru-RU" dirty="0"/>
          </a:p>
        </p:txBody>
      </p:sp>
      <p:pic>
        <p:nvPicPr>
          <p:cNvPr id="4" name="Содержимое 3" descr="101353816_28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5"/>
            <a:ext cx="8424936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381328"/>
            <a:ext cx="8183880" cy="476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гжель</a:t>
            </a:r>
            <a:endParaRPr lang="ru-RU" dirty="0"/>
          </a:p>
        </p:txBody>
      </p:sp>
      <p:pic>
        <p:nvPicPr>
          <p:cNvPr id="4" name="Содержимое 3" descr="1294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3600400" cy="5472608"/>
          </a:xfrm>
        </p:spPr>
      </p:pic>
      <p:pic>
        <p:nvPicPr>
          <p:cNvPr id="5" name="Рисунок 4" descr="s698072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404664"/>
            <a:ext cx="4778896" cy="5500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77</TotalTime>
  <Words>41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Презентация на тему: «наша родина-Россия»</vt:lpstr>
      <vt:lpstr>На карте</vt:lpstr>
      <vt:lpstr>Столица России Москва</vt:lpstr>
      <vt:lpstr>Президент России В.В Путин</vt:lpstr>
      <vt:lpstr>символика</vt:lpstr>
      <vt:lpstr>Ремесла: дымковские игрушки</vt:lpstr>
      <vt:lpstr>Жестовская роспись</vt:lpstr>
      <vt:lpstr>хохлома</vt:lpstr>
      <vt:lpstr>гжель</vt:lpstr>
      <vt:lpstr>Изделия из глины</vt:lpstr>
      <vt:lpstr>Резьба по дереву</vt:lpstr>
      <vt:lpstr>самовары</vt:lpstr>
      <vt:lpstr>матрёшки</vt:lpstr>
      <vt:lpstr>Праздники России: масленица</vt:lpstr>
      <vt:lpstr>пасха</vt:lpstr>
      <vt:lpstr>Рождество, калядки</vt:lpstr>
      <vt:lpstr>Русская национальная кухня</vt:lpstr>
      <vt:lpstr>Гимн Российской Федерации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«наша родина-россия»</dc:title>
  <dc:creator>ольга</dc:creator>
  <cp:lastModifiedBy>ольга</cp:lastModifiedBy>
  <cp:revision>8</cp:revision>
  <dcterms:created xsi:type="dcterms:W3CDTF">2014-11-04T13:52:47Z</dcterms:created>
  <dcterms:modified xsi:type="dcterms:W3CDTF">2014-11-04T15:10:02Z</dcterms:modified>
</cp:coreProperties>
</file>