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1200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59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784" y="-74761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81200" y="5943601"/>
            <a:ext cx="5070811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Солдатченкова</a:t>
            </a: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И.А.</a:t>
            </a:r>
          </a:p>
          <a:p>
            <a:pPr algn="ctr"/>
            <a:r>
              <a:rPr lang="ru-RU" sz="2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Воспитатель МАДОУ ЦРР Д/С № 14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6294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1219200"/>
            <a:ext cx="5867400" cy="40957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Экран (4:3)</PresentationFormat>
  <Paragraphs>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Артур Юрьевич</cp:lastModifiedBy>
  <cp:revision>2</cp:revision>
  <dcterms:created xsi:type="dcterms:W3CDTF">2016-09-16T22:20:30Z</dcterms:created>
  <dcterms:modified xsi:type="dcterms:W3CDTF">2018-08-03T16:21:53Z</dcterms:modified>
</cp:coreProperties>
</file>