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5966" y="0"/>
            <a:ext cx="7225568" cy="64633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«Стихи о радуге»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Автор:</a:t>
            </a:r>
          </a:p>
          <a:p>
            <a:r>
              <a:rPr lang="ru-RU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Солдатченкова</a:t>
            </a:r>
            <a:r>
              <a:rPr lang="ru-RU" sz="3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.А.</a:t>
            </a:r>
          </a:p>
          <a:p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</a:t>
            </a:r>
          </a:p>
          <a:p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МАДОУ ЦРР д/с № 14</a:t>
            </a:r>
          </a:p>
        </p:txBody>
      </p:sp>
    </p:spTree>
    <p:extLst>
      <p:ext uri="{BB962C8B-B14F-4D97-AF65-F5344CB8AC3E}">
        <p14:creationId xmlns:p14="http://schemas.microsoft.com/office/powerpoint/2010/main" val="35649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36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5250"/>
            <a:ext cx="8856983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05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0012"/>
            <a:ext cx="8712968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59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0012"/>
            <a:ext cx="8784976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15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00012"/>
            <a:ext cx="8640960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96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5250"/>
            <a:ext cx="8784976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072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463"/>
            <a:ext cx="8784976" cy="638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896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227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Артур Юрьевич</cp:lastModifiedBy>
  <cp:revision>5</cp:revision>
  <dcterms:created xsi:type="dcterms:W3CDTF">2016-08-16T18:20:56Z</dcterms:created>
  <dcterms:modified xsi:type="dcterms:W3CDTF">2018-08-03T16:28:56Z</dcterms:modified>
</cp:coreProperties>
</file>