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9752" y="908720"/>
            <a:ext cx="58239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«Загадки о семье»</a:t>
            </a:r>
          </a:p>
          <a:p>
            <a:pPr algn="ctr"/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Часть 2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55602" y="3645024"/>
            <a:ext cx="3662669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Автор:</a:t>
            </a:r>
          </a:p>
          <a:p>
            <a:pPr algn="ctr"/>
            <a:r>
              <a:rPr lang="ru-RU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</a:t>
            </a:r>
          </a:p>
          <a:p>
            <a:pPr algn="ctr"/>
            <a:r>
              <a:rPr lang="ru-RU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МАДОУ ЦРР д/с № 14</a:t>
            </a:r>
          </a:p>
          <a:p>
            <a:pPr algn="ctr"/>
            <a:r>
              <a:rPr lang="ru-RU" sz="2800" b="1" cap="none" spc="0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Солдатченкова</a:t>
            </a:r>
            <a:r>
              <a:rPr lang="ru-RU" sz="2800" b="1" cap="none" spc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И.А.</a:t>
            </a:r>
          </a:p>
        </p:txBody>
      </p:sp>
    </p:spTree>
    <p:extLst>
      <p:ext uri="{BB962C8B-B14F-4D97-AF65-F5344CB8AC3E}">
        <p14:creationId xmlns:p14="http://schemas.microsoft.com/office/powerpoint/2010/main" val="330236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434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79912" y="476672"/>
            <a:ext cx="54726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Кто любить не устает,</a:t>
            </a:r>
          </a:p>
          <a:p>
            <a:r>
              <a:rPr lang="ru-RU" sz="3200" b="1" dirty="0"/>
              <a:t>Пироги для нас печет,</a:t>
            </a:r>
          </a:p>
          <a:p>
            <a:r>
              <a:rPr lang="ru-RU" sz="3200" b="1" dirty="0"/>
              <a:t>Вкусные оладушки?</a:t>
            </a:r>
          </a:p>
          <a:p>
            <a:r>
              <a:rPr lang="ru-RU" sz="3200" b="1" dirty="0"/>
              <a:t>Это наша... (бабушка)</a:t>
            </a:r>
          </a:p>
        </p:txBody>
      </p:sp>
    </p:spTree>
    <p:extLst>
      <p:ext uri="{BB962C8B-B14F-4D97-AF65-F5344CB8AC3E}">
        <p14:creationId xmlns:p14="http://schemas.microsoft.com/office/powerpoint/2010/main" val="3814826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67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404664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Кто всю жизнь работал,</a:t>
            </a:r>
          </a:p>
          <a:p>
            <a:r>
              <a:rPr lang="ru-RU" sz="3600" b="1" dirty="0"/>
              <a:t>Окружал заботой</a:t>
            </a:r>
          </a:p>
          <a:p>
            <a:r>
              <a:rPr lang="ru-RU" sz="3600" b="1" dirty="0"/>
              <a:t>Внуков, бабушку, детей,</a:t>
            </a:r>
          </a:p>
          <a:p>
            <a:r>
              <a:rPr lang="ru-RU" sz="3600" b="1" dirty="0"/>
              <a:t>Уважал простых людей?</a:t>
            </a:r>
          </a:p>
          <a:p>
            <a:r>
              <a:rPr lang="ru-RU" sz="3600" b="1" dirty="0"/>
              <a:t>На пенсии уж много лет</a:t>
            </a:r>
          </a:p>
          <a:p>
            <a:r>
              <a:rPr lang="ru-RU" sz="3600" b="1" dirty="0"/>
              <a:t>Нестареющий наш... (дед)</a:t>
            </a:r>
          </a:p>
        </p:txBody>
      </p:sp>
    </p:spTree>
    <p:extLst>
      <p:ext uri="{BB962C8B-B14F-4D97-AF65-F5344CB8AC3E}">
        <p14:creationId xmlns:p14="http://schemas.microsoft.com/office/powerpoint/2010/main" val="427792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764704"/>
            <a:ext cx="60304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Кто веселый карапузик —</a:t>
            </a:r>
          </a:p>
          <a:p>
            <a:r>
              <a:rPr lang="ru-RU" sz="3600" b="1" dirty="0"/>
              <a:t>Шустро ползает на пузе?</a:t>
            </a:r>
          </a:p>
          <a:p>
            <a:r>
              <a:rPr lang="ru-RU" sz="3600" b="1" dirty="0"/>
              <a:t>Удивительный мальчишка —</a:t>
            </a:r>
          </a:p>
          <a:p>
            <a:r>
              <a:rPr lang="ru-RU" sz="3600" b="1" dirty="0"/>
              <a:t>Это младший мой... (братишка)</a:t>
            </a:r>
          </a:p>
        </p:txBody>
      </p:sp>
    </p:spTree>
    <p:extLst>
      <p:ext uri="{BB962C8B-B14F-4D97-AF65-F5344CB8AC3E}">
        <p14:creationId xmlns:p14="http://schemas.microsoft.com/office/powerpoint/2010/main" val="3673073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569187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Кто любит и меня, и братца,</a:t>
            </a:r>
          </a:p>
          <a:p>
            <a:r>
              <a:rPr lang="ru-RU" sz="3600" b="1" dirty="0"/>
              <a:t>Но больше любит наряжаться? —</a:t>
            </a:r>
          </a:p>
          <a:p>
            <a:r>
              <a:rPr lang="ru-RU" sz="3600" b="1" dirty="0"/>
              <a:t>Очень модная девчонка —</a:t>
            </a:r>
          </a:p>
          <a:p>
            <a:r>
              <a:rPr lang="ru-RU" sz="3600" b="1" dirty="0"/>
              <a:t>Моя старшая... (сестренка)</a:t>
            </a:r>
          </a:p>
        </p:txBody>
      </p:sp>
    </p:spTree>
    <p:extLst>
      <p:ext uri="{BB962C8B-B14F-4D97-AF65-F5344CB8AC3E}">
        <p14:creationId xmlns:p14="http://schemas.microsoft.com/office/powerpoint/2010/main" val="20057389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113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Артур Юрьевич</cp:lastModifiedBy>
  <cp:revision>5</cp:revision>
  <dcterms:created xsi:type="dcterms:W3CDTF">2016-07-17T12:29:23Z</dcterms:created>
  <dcterms:modified xsi:type="dcterms:W3CDTF">2018-08-03T16:08:04Z</dcterms:modified>
</cp:coreProperties>
</file>