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8" r:id="rId5"/>
    <p:sldId id="267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>
      <p:cViewPr varScale="1">
        <p:scale>
          <a:sx n="99" d="100"/>
          <a:sy n="99" d="100"/>
        </p:scale>
        <p:origin x="9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E653-40DA-48D2-BFD5-5DD72AC1CBA7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5BE0-DA0A-46B1-AD82-EF56E78BF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005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E653-40DA-48D2-BFD5-5DD72AC1CBA7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5BE0-DA0A-46B1-AD82-EF56E78BF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839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E653-40DA-48D2-BFD5-5DD72AC1CBA7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5BE0-DA0A-46B1-AD82-EF56E78BF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00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E653-40DA-48D2-BFD5-5DD72AC1CBA7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5BE0-DA0A-46B1-AD82-EF56E78BF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533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E653-40DA-48D2-BFD5-5DD72AC1CBA7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5BE0-DA0A-46B1-AD82-EF56E78BF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085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E653-40DA-48D2-BFD5-5DD72AC1CBA7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5BE0-DA0A-46B1-AD82-EF56E78BF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378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E653-40DA-48D2-BFD5-5DD72AC1CBA7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5BE0-DA0A-46B1-AD82-EF56E78BF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579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E653-40DA-48D2-BFD5-5DD72AC1CBA7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5BE0-DA0A-46B1-AD82-EF56E78BF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476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E653-40DA-48D2-BFD5-5DD72AC1CBA7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5BE0-DA0A-46B1-AD82-EF56E78BF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421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E653-40DA-48D2-BFD5-5DD72AC1CBA7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5BE0-DA0A-46B1-AD82-EF56E78BF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262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E653-40DA-48D2-BFD5-5DD72AC1CBA7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5BE0-DA0A-46B1-AD82-EF56E78BF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547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rgbClr val="FFC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CE653-40DA-48D2-BFD5-5DD72AC1CBA7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5BE0-DA0A-46B1-AD82-EF56E78BF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19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/>
              <a:t>Здравствуй осень!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15968" y="4279392"/>
            <a:ext cx="3785616" cy="978408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/>
              <a:t>Воспитатель: группы «Ромашка»</a:t>
            </a:r>
          </a:p>
          <a:p>
            <a:pPr algn="r"/>
            <a:r>
              <a:rPr lang="ru-RU" sz="1800" b="1" dirty="0" err="1"/>
              <a:t>Солдатченкова</a:t>
            </a:r>
            <a:r>
              <a:rPr lang="ru-RU" sz="1800" b="1" dirty="0"/>
              <a:t> И.А.</a:t>
            </a:r>
          </a:p>
        </p:txBody>
      </p:sp>
    </p:spTree>
    <p:extLst>
      <p:ext uri="{BB962C8B-B14F-4D97-AF65-F5344CB8AC3E}">
        <p14:creationId xmlns:p14="http://schemas.microsoft.com/office/powerpoint/2010/main" val="100873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1" y="125791"/>
            <a:ext cx="6021250" cy="6053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8295" y="3573798"/>
            <a:ext cx="5775158" cy="2778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369A23-1725-48BA-9341-7853CC68BA1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25791"/>
            <a:ext cx="6008549" cy="325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677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0960" y="365125"/>
            <a:ext cx="3672840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456" y="452387"/>
            <a:ext cx="5675376" cy="56211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168" y="452387"/>
            <a:ext cx="5900928" cy="562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684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216" y="438912"/>
            <a:ext cx="2176272" cy="12517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" y="604911"/>
            <a:ext cx="5312664" cy="56481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1968" y="604911"/>
            <a:ext cx="5346192" cy="564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700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Совместная работа родителей и детей на тему: </a:t>
            </a:r>
            <a:r>
              <a:rPr lang="ru-RU" sz="8000" b="1" i="1" dirty="0"/>
              <a:t>«Осенняя фантазия!»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584" y="2055813"/>
            <a:ext cx="11228832" cy="4530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4184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26</Words>
  <Application>Microsoft Office PowerPoint</Application>
  <PresentationFormat>Широкоэкранный</PresentationFormat>
  <Paragraphs>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Здравствуй осень!</vt:lpstr>
      <vt:lpstr>Презентация PowerPoint</vt:lpstr>
      <vt:lpstr>Презентация PowerPoint</vt:lpstr>
      <vt:lpstr>Презентация PowerPoint</vt:lpstr>
      <vt:lpstr>Совместная работа родителей и детей на тему: «Осенняя фантазия!»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 осень!</dc:title>
  <dc:creator>ПК</dc:creator>
  <cp:lastModifiedBy>Артур Юрьевич</cp:lastModifiedBy>
  <cp:revision>20</cp:revision>
  <dcterms:created xsi:type="dcterms:W3CDTF">2017-10-23T19:36:26Z</dcterms:created>
  <dcterms:modified xsi:type="dcterms:W3CDTF">2018-08-03T11:43:26Z</dcterms:modified>
</cp:coreProperties>
</file>