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68" r:id="rId14"/>
  </p:sldIdLst>
  <p:sldSz cx="9144000" cy="6858000" type="screen4x3"/>
  <p:notesSz cx="6858000" cy="9144000"/>
  <p:embeddedFontLst>
    <p:embeddedFont>
      <p:font typeface="Comic Sans MS" pitchFamily="66" charset="0"/>
      <p:regular r:id="rId15"/>
      <p:bold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22E6D452-8092-456B-B2D0-5660A47D4C88}" type="presOf" srcId="{760BC9FD-F5CC-45EC-88FF-73FBF96EB6E5}" destId="{DFFDBEF2-C004-44E3-9B96-8C62D32C3FC2}" srcOrd="0" destOrd="0" presId="urn:microsoft.com/office/officeart/2005/8/layout/pyramid2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CAF12295-017D-46FD-B1EC-0D4F43FFD63F}" type="presOf" srcId="{34B69B15-FBF0-432D-A1DD-DCB07F34F249}" destId="{2BAD65A8-3585-4C4C-89C3-F50A7A0287C4}" srcOrd="0" destOrd="0" presId="urn:microsoft.com/office/officeart/2005/8/layout/pyramid2"/>
    <dgm:cxn modelId="{6C89AB33-340C-463B-9B65-9E236817A065}" type="presOf" srcId="{768CFDEC-0677-42ED-ACAA-128FA2F60921}" destId="{67F239E2-F6A6-44A8-9629-8911ACB92D58}" srcOrd="0" destOrd="0" presId="urn:microsoft.com/office/officeart/2005/8/layout/pyramid2"/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9D1F8FDD-D091-43DA-9531-075E0A9A1291}" type="presOf" srcId="{C973CF7D-8938-43F4-B67A-964562027A6C}" destId="{1F8D4039-B4B3-46D1-9CA0-3A7375777EDD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2DC78BDC-300D-4A4F-9322-743A40FCA3B1}" type="presOf" srcId="{321F423B-0340-49FE-9ECF-B39D0C7E9622}" destId="{D79CD0A8-40E1-4902-9ACB-ECB3C5A18E97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E9A8521B-6FDA-4093-90EB-12CC4BFBE38D}" type="presOf" srcId="{09A4EB08-20C5-4010-A2DA-2E4B8A70B236}" destId="{EBA985E2-2680-4040-A078-E25AF1E5A2FA}" srcOrd="0" destOrd="0" presId="urn:microsoft.com/office/officeart/2005/8/layout/pyramid2"/>
    <dgm:cxn modelId="{8B5A74E5-9E1E-484E-8285-421B1D813C7B}" type="presOf" srcId="{072E58EF-5311-4779-9CDA-9009C89C4B1C}" destId="{28808930-4E1C-42EF-9B9F-B2C73D4A8F24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FF942C45-7C52-458D-A9FA-7740C14CAB49}" type="presOf" srcId="{927EA321-D033-4A75-ADF9-340BF83CC35F}" destId="{199C0FE9-6811-424F-9895-C1437CE92281}" srcOrd="0" destOrd="0" presId="urn:microsoft.com/office/officeart/2005/8/layout/pyramid2"/>
    <dgm:cxn modelId="{5EC23DBB-68CC-466C-8E85-24C44AEC8B15}" type="presOf" srcId="{1E0AEFBA-D871-41F9-BA52-965AA8BC760E}" destId="{7319EB5D-D84E-4B97-9AAA-A49B930D7746}" srcOrd="0" destOrd="0" presId="urn:microsoft.com/office/officeart/2005/8/layout/pyramid2"/>
    <dgm:cxn modelId="{408ACB89-E9F5-453E-81A5-9953EB13B6DD}" type="presOf" srcId="{28F714B5-9984-46C4-AD44-8DBD4BD7E23B}" destId="{FFE7C689-1B5C-4CF6-A38C-46637A5BB80B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286EDE5D-A9DD-4710-97E0-5777EB2BA200}" type="presOf" srcId="{DE964ABC-E194-4615-8391-6D8B7F9A110D}" destId="{D2178536-AAD9-4C30-BFC7-4DC1F7884FA8}" srcOrd="0" destOrd="0" presId="urn:microsoft.com/office/officeart/2005/8/layout/pyramid2"/>
    <dgm:cxn modelId="{20EB17E3-B4E2-4AD3-96D5-ECBCE6B370BB}" type="presParOf" srcId="{DFFDBEF2-C004-44E3-9B96-8C62D32C3FC2}" destId="{CD4D97B4-2A2F-49E8-BEEA-55CA88D3AF78}" srcOrd="0" destOrd="0" presId="urn:microsoft.com/office/officeart/2005/8/layout/pyramid2"/>
    <dgm:cxn modelId="{FF8C7B5A-9DBB-49B4-BAF4-FDE38C505F5B}" type="presParOf" srcId="{DFFDBEF2-C004-44E3-9B96-8C62D32C3FC2}" destId="{9C0A5BA3-A314-4EB9-9B32-5F55B437D64E}" srcOrd="1" destOrd="0" presId="urn:microsoft.com/office/officeart/2005/8/layout/pyramid2"/>
    <dgm:cxn modelId="{CB831700-600E-4BB3-984A-5508152F2B04}" type="presParOf" srcId="{9C0A5BA3-A314-4EB9-9B32-5F55B437D64E}" destId="{D2178536-AAD9-4C30-BFC7-4DC1F7884FA8}" srcOrd="0" destOrd="0" presId="urn:microsoft.com/office/officeart/2005/8/layout/pyramid2"/>
    <dgm:cxn modelId="{6C87CD28-4CED-43FA-96F3-811BFE233829}" type="presParOf" srcId="{9C0A5BA3-A314-4EB9-9B32-5F55B437D64E}" destId="{B8C52E51-DA3B-46C6-85F1-6F3BE9ABC0DD}" srcOrd="1" destOrd="0" presId="urn:microsoft.com/office/officeart/2005/8/layout/pyramid2"/>
    <dgm:cxn modelId="{4F0B8DAE-37E9-4923-A891-28D9EF1FCB67}" type="presParOf" srcId="{9C0A5BA3-A314-4EB9-9B32-5F55B437D64E}" destId="{D79CD0A8-40E1-4902-9ACB-ECB3C5A18E97}" srcOrd="2" destOrd="0" presId="urn:microsoft.com/office/officeart/2005/8/layout/pyramid2"/>
    <dgm:cxn modelId="{6C1E2E54-A05A-44B2-863A-9B2B3933806B}" type="presParOf" srcId="{9C0A5BA3-A314-4EB9-9B32-5F55B437D64E}" destId="{7D459033-3CBD-4EB8-94DC-0E795A9E8782}" srcOrd="3" destOrd="0" presId="urn:microsoft.com/office/officeart/2005/8/layout/pyramid2"/>
    <dgm:cxn modelId="{B9E4E1AD-7093-4B04-8842-DB3262219DB8}" type="presParOf" srcId="{9C0A5BA3-A314-4EB9-9B32-5F55B437D64E}" destId="{FFE7C689-1B5C-4CF6-A38C-46637A5BB80B}" srcOrd="4" destOrd="0" presId="urn:microsoft.com/office/officeart/2005/8/layout/pyramid2"/>
    <dgm:cxn modelId="{5DB167EB-B3CB-4B2B-80D6-03B8FC06B40D}" type="presParOf" srcId="{9C0A5BA3-A314-4EB9-9B32-5F55B437D64E}" destId="{78FD8EB1-83A8-4003-B9A7-D5DAE6BF2AB5}" srcOrd="5" destOrd="0" presId="urn:microsoft.com/office/officeart/2005/8/layout/pyramid2"/>
    <dgm:cxn modelId="{75D3F69A-AD08-4A96-AC2F-CEDB1225A67E}" type="presParOf" srcId="{9C0A5BA3-A314-4EB9-9B32-5F55B437D64E}" destId="{2BAD65A8-3585-4C4C-89C3-F50A7A0287C4}" srcOrd="6" destOrd="0" presId="urn:microsoft.com/office/officeart/2005/8/layout/pyramid2"/>
    <dgm:cxn modelId="{B4780D45-B75A-4FD1-9BA3-EC2F8B76633E}" type="presParOf" srcId="{9C0A5BA3-A314-4EB9-9B32-5F55B437D64E}" destId="{0EEAF577-7998-4B8A-8CEE-B06F7D885C79}" srcOrd="7" destOrd="0" presId="urn:microsoft.com/office/officeart/2005/8/layout/pyramid2"/>
    <dgm:cxn modelId="{14D8D894-DC70-4D85-876B-7605B8943897}" type="presParOf" srcId="{9C0A5BA3-A314-4EB9-9B32-5F55B437D64E}" destId="{7319EB5D-D84E-4B97-9AAA-A49B930D7746}" srcOrd="8" destOrd="0" presId="urn:microsoft.com/office/officeart/2005/8/layout/pyramid2"/>
    <dgm:cxn modelId="{E2F50E68-0B52-4BF9-B43F-D02ECE22EDD5}" type="presParOf" srcId="{9C0A5BA3-A314-4EB9-9B32-5F55B437D64E}" destId="{42EAD329-E3F2-4334-98DA-9E6FE7B1C825}" srcOrd="9" destOrd="0" presId="urn:microsoft.com/office/officeart/2005/8/layout/pyramid2"/>
    <dgm:cxn modelId="{19EE0771-401F-4DBF-819D-61E82402C54A}" type="presParOf" srcId="{9C0A5BA3-A314-4EB9-9B32-5F55B437D64E}" destId="{67F239E2-F6A6-44A8-9629-8911ACB92D58}" srcOrd="10" destOrd="0" presId="urn:microsoft.com/office/officeart/2005/8/layout/pyramid2"/>
    <dgm:cxn modelId="{442B5818-AB75-4054-863B-FB2E1941D527}" type="presParOf" srcId="{9C0A5BA3-A314-4EB9-9B32-5F55B437D64E}" destId="{B12F85AA-AA21-418A-8BF2-B600A07FA9DC}" srcOrd="11" destOrd="0" presId="urn:microsoft.com/office/officeart/2005/8/layout/pyramid2"/>
    <dgm:cxn modelId="{9AB1F6F3-0B16-43DF-ACA9-41B14E6CF885}" type="presParOf" srcId="{9C0A5BA3-A314-4EB9-9B32-5F55B437D64E}" destId="{EBA985E2-2680-4040-A078-E25AF1E5A2FA}" srcOrd="12" destOrd="0" presId="urn:microsoft.com/office/officeart/2005/8/layout/pyramid2"/>
    <dgm:cxn modelId="{5D5942C2-C7A2-44C6-B28D-93431A0DFE4E}" type="presParOf" srcId="{9C0A5BA3-A314-4EB9-9B32-5F55B437D64E}" destId="{FEE447C0-52D3-4ACD-A3EF-E705DB033F32}" srcOrd="13" destOrd="0" presId="urn:microsoft.com/office/officeart/2005/8/layout/pyramid2"/>
    <dgm:cxn modelId="{FE5C628E-9829-4CB3-93AB-EC2AEDB5CA70}" type="presParOf" srcId="{9C0A5BA3-A314-4EB9-9B32-5F55B437D64E}" destId="{28808930-4E1C-42EF-9B9F-B2C73D4A8F24}" srcOrd="14" destOrd="0" presId="urn:microsoft.com/office/officeart/2005/8/layout/pyramid2"/>
    <dgm:cxn modelId="{0D4AA352-7E0F-4786-BFE2-B6B1E92C943F}" type="presParOf" srcId="{9C0A5BA3-A314-4EB9-9B32-5F55B437D64E}" destId="{6CFF2DB4-1899-453F-AFE0-4F509E0769B7}" srcOrd="15" destOrd="0" presId="urn:microsoft.com/office/officeart/2005/8/layout/pyramid2"/>
    <dgm:cxn modelId="{37164390-F15F-416A-9AE8-10DF2CB8FE02}" type="presParOf" srcId="{9C0A5BA3-A314-4EB9-9B32-5F55B437D64E}" destId="{199C0FE9-6811-424F-9895-C1437CE92281}" srcOrd="16" destOrd="0" presId="urn:microsoft.com/office/officeart/2005/8/layout/pyramid2"/>
    <dgm:cxn modelId="{472010E5-77E0-4BE3-8910-13738D117A52}" type="presParOf" srcId="{9C0A5BA3-A314-4EB9-9B32-5F55B437D64E}" destId="{81437FF1-5B5F-4D8F-8AC2-38713B431423}" srcOrd="17" destOrd="0" presId="urn:microsoft.com/office/officeart/2005/8/layout/pyramid2"/>
    <dgm:cxn modelId="{9CEDF08A-6CEA-4567-BE90-6991391B9A22}" type="presParOf" srcId="{9C0A5BA3-A314-4EB9-9B32-5F55B437D64E}" destId="{1F8D4039-B4B3-46D1-9CA0-3A7375777EDD}" srcOrd="18" destOrd="0" presId="urn:microsoft.com/office/officeart/2005/8/layout/pyramid2"/>
    <dgm:cxn modelId="{F13D1057-E18F-4A02-8F4E-189F744257D9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50F090EB-506F-4D7D-BDAA-1D52E30DB651}" type="presOf" srcId="{927EA321-D033-4A75-ADF9-340BF83CC35F}" destId="{199C0FE9-6811-424F-9895-C1437CE92281}" srcOrd="0" destOrd="0" presId="urn:microsoft.com/office/officeart/2005/8/layout/pyramid2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B35A6808-6850-4F10-A6F2-C115718A5CA8}" type="presOf" srcId="{34B69B15-FBF0-432D-A1DD-DCB07F34F249}" destId="{2BAD65A8-3585-4C4C-89C3-F50A7A0287C4}" srcOrd="0" destOrd="0" presId="urn:microsoft.com/office/officeart/2005/8/layout/pyramid2"/>
    <dgm:cxn modelId="{0A1D0F33-6AF2-4FAF-90E2-CC8CDCF4B685}" type="presOf" srcId="{760BC9FD-F5CC-45EC-88FF-73FBF96EB6E5}" destId="{DFFDBEF2-C004-44E3-9B96-8C62D32C3FC2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25EBA55A-0C15-4E0B-BB9C-36EF0568DF1F}" type="presOf" srcId="{321F423B-0340-49FE-9ECF-B39D0C7E9622}" destId="{D79CD0A8-40E1-4902-9ACB-ECB3C5A18E97}" srcOrd="0" destOrd="0" presId="urn:microsoft.com/office/officeart/2005/8/layout/pyramid2"/>
    <dgm:cxn modelId="{BE74FB60-2852-45CC-95D9-90793BFF3C98}" type="presOf" srcId="{1E0AEFBA-D871-41F9-BA52-965AA8BC760E}" destId="{7319EB5D-D84E-4B97-9AAA-A49B930D7746}" srcOrd="0" destOrd="0" presId="urn:microsoft.com/office/officeart/2005/8/layout/pyramid2"/>
    <dgm:cxn modelId="{4D2D0E9E-B642-4D64-A871-D23A4E8ED80F}" type="presOf" srcId="{09A4EB08-20C5-4010-A2DA-2E4B8A70B236}" destId="{EBA985E2-2680-4040-A078-E25AF1E5A2FA}" srcOrd="0" destOrd="0" presId="urn:microsoft.com/office/officeart/2005/8/layout/pyramid2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B094E583-021B-41B9-A765-3835C234EB93}" type="presOf" srcId="{DE964ABC-E194-4615-8391-6D8B7F9A110D}" destId="{D2178536-AAD9-4C30-BFC7-4DC1F7884FA8}" srcOrd="0" destOrd="0" presId="urn:microsoft.com/office/officeart/2005/8/layout/pyramid2"/>
    <dgm:cxn modelId="{9F47D961-A150-4EE8-BF42-65D31A8EF93E}" type="presOf" srcId="{072E58EF-5311-4779-9CDA-9009C89C4B1C}" destId="{28808930-4E1C-42EF-9B9F-B2C73D4A8F24}" srcOrd="0" destOrd="0" presId="urn:microsoft.com/office/officeart/2005/8/layout/pyramid2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0B57C2BC-83B6-4F00-A3B0-FF18F4A9627E}" type="presOf" srcId="{768CFDEC-0677-42ED-ACAA-128FA2F60921}" destId="{67F239E2-F6A6-44A8-9629-8911ACB92D58}" srcOrd="0" destOrd="0" presId="urn:microsoft.com/office/officeart/2005/8/layout/pyramid2"/>
    <dgm:cxn modelId="{1FEE0A20-367D-45B4-8166-12727FA839E4}" type="presOf" srcId="{28F714B5-9984-46C4-AD44-8DBD4BD7E23B}" destId="{FFE7C689-1B5C-4CF6-A38C-46637A5BB80B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75681AE8-5241-4704-A021-97EBF04D2012}" type="presOf" srcId="{C973CF7D-8938-43F4-B67A-964562027A6C}" destId="{1F8D4039-B4B3-46D1-9CA0-3A7375777EDD}" srcOrd="0" destOrd="0" presId="urn:microsoft.com/office/officeart/2005/8/layout/pyramid2"/>
    <dgm:cxn modelId="{EE52B718-5D39-4675-831E-2F32ACE39164}" type="presParOf" srcId="{DFFDBEF2-C004-44E3-9B96-8C62D32C3FC2}" destId="{CD4D97B4-2A2F-49E8-BEEA-55CA88D3AF78}" srcOrd="0" destOrd="0" presId="urn:microsoft.com/office/officeart/2005/8/layout/pyramid2"/>
    <dgm:cxn modelId="{A871D493-08F5-40AB-AC1F-67AD91673844}" type="presParOf" srcId="{DFFDBEF2-C004-44E3-9B96-8C62D32C3FC2}" destId="{9C0A5BA3-A314-4EB9-9B32-5F55B437D64E}" srcOrd="1" destOrd="0" presId="urn:microsoft.com/office/officeart/2005/8/layout/pyramid2"/>
    <dgm:cxn modelId="{7626D818-75EB-4B15-BBD5-B6EF2B8A40C8}" type="presParOf" srcId="{9C0A5BA3-A314-4EB9-9B32-5F55B437D64E}" destId="{D2178536-AAD9-4C30-BFC7-4DC1F7884FA8}" srcOrd="0" destOrd="0" presId="urn:microsoft.com/office/officeart/2005/8/layout/pyramid2"/>
    <dgm:cxn modelId="{6B4641E0-5409-4F8B-8D9D-C2C363724A45}" type="presParOf" srcId="{9C0A5BA3-A314-4EB9-9B32-5F55B437D64E}" destId="{B8C52E51-DA3B-46C6-85F1-6F3BE9ABC0DD}" srcOrd="1" destOrd="0" presId="urn:microsoft.com/office/officeart/2005/8/layout/pyramid2"/>
    <dgm:cxn modelId="{C0B14265-DA6F-4B38-96F1-142C22913267}" type="presParOf" srcId="{9C0A5BA3-A314-4EB9-9B32-5F55B437D64E}" destId="{D79CD0A8-40E1-4902-9ACB-ECB3C5A18E97}" srcOrd="2" destOrd="0" presId="urn:microsoft.com/office/officeart/2005/8/layout/pyramid2"/>
    <dgm:cxn modelId="{F17B2F2A-3654-458E-AD88-6A1B258BB850}" type="presParOf" srcId="{9C0A5BA3-A314-4EB9-9B32-5F55B437D64E}" destId="{7D459033-3CBD-4EB8-94DC-0E795A9E8782}" srcOrd="3" destOrd="0" presId="urn:microsoft.com/office/officeart/2005/8/layout/pyramid2"/>
    <dgm:cxn modelId="{9E0EE22D-BCF3-4D16-9F00-BDFC8C997EA7}" type="presParOf" srcId="{9C0A5BA3-A314-4EB9-9B32-5F55B437D64E}" destId="{FFE7C689-1B5C-4CF6-A38C-46637A5BB80B}" srcOrd="4" destOrd="0" presId="urn:microsoft.com/office/officeart/2005/8/layout/pyramid2"/>
    <dgm:cxn modelId="{7D11AC87-72E5-4232-87DD-C8C89D34DD56}" type="presParOf" srcId="{9C0A5BA3-A314-4EB9-9B32-5F55B437D64E}" destId="{78FD8EB1-83A8-4003-B9A7-D5DAE6BF2AB5}" srcOrd="5" destOrd="0" presId="urn:microsoft.com/office/officeart/2005/8/layout/pyramid2"/>
    <dgm:cxn modelId="{85168F99-C933-496E-8654-9B7F9B115FF3}" type="presParOf" srcId="{9C0A5BA3-A314-4EB9-9B32-5F55B437D64E}" destId="{2BAD65A8-3585-4C4C-89C3-F50A7A0287C4}" srcOrd="6" destOrd="0" presId="urn:microsoft.com/office/officeart/2005/8/layout/pyramid2"/>
    <dgm:cxn modelId="{FDFBBE63-D0D4-4361-84C5-75BA473B4584}" type="presParOf" srcId="{9C0A5BA3-A314-4EB9-9B32-5F55B437D64E}" destId="{0EEAF577-7998-4B8A-8CEE-B06F7D885C79}" srcOrd="7" destOrd="0" presId="urn:microsoft.com/office/officeart/2005/8/layout/pyramid2"/>
    <dgm:cxn modelId="{B525FC2A-33D8-4815-936C-2EDABAEEBD3A}" type="presParOf" srcId="{9C0A5BA3-A314-4EB9-9B32-5F55B437D64E}" destId="{7319EB5D-D84E-4B97-9AAA-A49B930D7746}" srcOrd="8" destOrd="0" presId="urn:microsoft.com/office/officeart/2005/8/layout/pyramid2"/>
    <dgm:cxn modelId="{31D56384-2E71-46F7-85D9-50B171C3EF5D}" type="presParOf" srcId="{9C0A5BA3-A314-4EB9-9B32-5F55B437D64E}" destId="{42EAD329-E3F2-4334-98DA-9E6FE7B1C825}" srcOrd="9" destOrd="0" presId="urn:microsoft.com/office/officeart/2005/8/layout/pyramid2"/>
    <dgm:cxn modelId="{CA96A9D5-5C1B-4949-AA6F-1BCA1FE6E16A}" type="presParOf" srcId="{9C0A5BA3-A314-4EB9-9B32-5F55B437D64E}" destId="{67F239E2-F6A6-44A8-9629-8911ACB92D58}" srcOrd="10" destOrd="0" presId="urn:microsoft.com/office/officeart/2005/8/layout/pyramid2"/>
    <dgm:cxn modelId="{094AA414-AEBE-42B5-AA33-963CE891ED2F}" type="presParOf" srcId="{9C0A5BA3-A314-4EB9-9B32-5F55B437D64E}" destId="{B12F85AA-AA21-418A-8BF2-B600A07FA9DC}" srcOrd="11" destOrd="0" presId="urn:microsoft.com/office/officeart/2005/8/layout/pyramid2"/>
    <dgm:cxn modelId="{528E46D3-58FF-4A43-B257-86AA59BA1640}" type="presParOf" srcId="{9C0A5BA3-A314-4EB9-9B32-5F55B437D64E}" destId="{EBA985E2-2680-4040-A078-E25AF1E5A2FA}" srcOrd="12" destOrd="0" presId="urn:microsoft.com/office/officeart/2005/8/layout/pyramid2"/>
    <dgm:cxn modelId="{3DE318A1-ADF7-4C13-B448-1ABB7ECF1664}" type="presParOf" srcId="{9C0A5BA3-A314-4EB9-9B32-5F55B437D64E}" destId="{FEE447C0-52D3-4ACD-A3EF-E705DB033F32}" srcOrd="13" destOrd="0" presId="urn:microsoft.com/office/officeart/2005/8/layout/pyramid2"/>
    <dgm:cxn modelId="{D0869B2D-FEA3-465D-BBF6-F07DFF34651F}" type="presParOf" srcId="{9C0A5BA3-A314-4EB9-9B32-5F55B437D64E}" destId="{28808930-4E1C-42EF-9B9F-B2C73D4A8F24}" srcOrd="14" destOrd="0" presId="urn:microsoft.com/office/officeart/2005/8/layout/pyramid2"/>
    <dgm:cxn modelId="{4DD801E3-78C6-49DD-A24D-AFE8E3689342}" type="presParOf" srcId="{9C0A5BA3-A314-4EB9-9B32-5F55B437D64E}" destId="{6CFF2DB4-1899-453F-AFE0-4F509E0769B7}" srcOrd="15" destOrd="0" presId="urn:microsoft.com/office/officeart/2005/8/layout/pyramid2"/>
    <dgm:cxn modelId="{B56CCD33-B2A2-4394-A3D1-402E6F98403D}" type="presParOf" srcId="{9C0A5BA3-A314-4EB9-9B32-5F55B437D64E}" destId="{199C0FE9-6811-424F-9895-C1437CE92281}" srcOrd="16" destOrd="0" presId="urn:microsoft.com/office/officeart/2005/8/layout/pyramid2"/>
    <dgm:cxn modelId="{791FF66F-B12B-41F5-9433-E9BDA04A50F1}" type="presParOf" srcId="{9C0A5BA3-A314-4EB9-9B32-5F55B437D64E}" destId="{81437FF1-5B5F-4D8F-8AC2-38713B431423}" srcOrd="17" destOrd="0" presId="urn:microsoft.com/office/officeart/2005/8/layout/pyramid2"/>
    <dgm:cxn modelId="{0415BDF5-70D9-47D2-A4FC-3CCA0C289F32}" type="presParOf" srcId="{9C0A5BA3-A314-4EB9-9B32-5F55B437D64E}" destId="{1F8D4039-B4B3-46D1-9CA0-3A7375777EDD}" srcOrd="18" destOrd="0" presId="urn:microsoft.com/office/officeart/2005/8/layout/pyramid2"/>
    <dgm:cxn modelId="{5EC8CFFD-5E18-4DF8-903C-CD00C95E0A22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115C8805-44A8-4AA4-A5EA-DD5C2616B878}" type="presOf" srcId="{C973CF7D-8938-43F4-B67A-964562027A6C}" destId="{1F8D4039-B4B3-46D1-9CA0-3A7375777EDD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74BB235B-C131-4ED8-A07E-14C4F32BBAC1}" type="presOf" srcId="{28F714B5-9984-46C4-AD44-8DBD4BD7E23B}" destId="{FFE7C689-1B5C-4CF6-A38C-46637A5BB80B}" srcOrd="0" destOrd="0" presId="urn:microsoft.com/office/officeart/2005/8/layout/pyramid2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1FFA54CD-24EB-4C3E-93F1-0D7677F09039}" type="presOf" srcId="{927EA321-D033-4A75-ADF9-340BF83CC35F}" destId="{199C0FE9-6811-424F-9895-C1437CE92281}" srcOrd="0" destOrd="0" presId="urn:microsoft.com/office/officeart/2005/8/layout/pyramid2"/>
    <dgm:cxn modelId="{1A787CCF-A72B-4935-8ED7-B277E8751D18}" type="presOf" srcId="{768CFDEC-0677-42ED-ACAA-128FA2F60921}" destId="{67F239E2-F6A6-44A8-9629-8911ACB92D58}" srcOrd="0" destOrd="0" presId="urn:microsoft.com/office/officeart/2005/8/layout/pyramid2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A186C65B-ED33-4363-9A7F-01E37CD84855}" type="presOf" srcId="{34B69B15-FBF0-432D-A1DD-DCB07F34F249}" destId="{2BAD65A8-3585-4C4C-89C3-F50A7A0287C4}" srcOrd="0" destOrd="0" presId="urn:microsoft.com/office/officeart/2005/8/layout/pyramid2"/>
    <dgm:cxn modelId="{FAFD2BEB-2164-46B8-B30C-E8611FD5F0E8}" type="presOf" srcId="{09A4EB08-20C5-4010-A2DA-2E4B8A70B236}" destId="{EBA985E2-2680-4040-A078-E25AF1E5A2FA}" srcOrd="0" destOrd="0" presId="urn:microsoft.com/office/officeart/2005/8/layout/pyramid2"/>
    <dgm:cxn modelId="{0C35689C-EC8D-4206-BAF6-5DCBB27CE282}" type="presOf" srcId="{760BC9FD-F5CC-45EC-88FF-73FBF96EB6E5}" destId="{DFFDBEF2-C004-44E3-9B96-8C62D32C3FC2}" srcOrd="0" destOrd="0" presId="urn:microsoft.com/office/officeart/2005/8/layout/pyramid2"/>
    <dgm:cxn modelId="{2B853093-B67D-43EC-82EF-B1BCFEB1823B}" type="presOf" srcId="{072E58EF-5311-4779-9CDA-9009C89C4B1C}" destId="{28808930-4E1C-42EF-9B9F-B2C73D4A8F24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825D8795-5DAB-4614-A7D6-F2EC8C9E7B8B}" type="presOf" srcId="{DE964ABC-E194-4615-8391-6D8B7F9A110D}" destId="{D2178536-AAD9-4C30-BFC7-4DC1F7884FA8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F2A080A7-09FC-4500-A05B-ED7550C34E2A}" type="presOf" srcId="{321F423B-0340-49FE-9ECF-B39D0C7E9622}" destId="{D79CD0A8-40E1-4902-9ACB-ECB3C5A18E97}" srcOrd="0" destOrd="0" presId="urn:microsoft.com/office/officeart/2005/8/layout/pyramid2"/>
    <dgm:cxn modelId="{7048537B-D071-4ACF-A8D2-B3BF7C974E37}" type="presOf" srcId="{1E0AEFBA-D871-41F9-BA52-965AA8BC760E}" destId="{7319EB5D-D84E-4B97-9AAA-A49B930D7746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1A31822C-C4B6-44A3-AD5D-2EF63BB4D49F}" type="presParOf" srcId="{DFFDBEF2-C004-44E3-9B96-8C62D32C3FC2}" destId="{CD4D97B4-2A2F-49E8-BEEA-55CA88D3AF78}" srcOrd="0" destOrd="0" presId="urn:microsoft.com/office/officeart/2005/8/layout/pyramid2"/>
    <dgm:cxn modelId="{978E0128-B46E-46CB-AB93-EA3FFE2900AA}" type="presParOf" srcId="{DFFDBEF2-C004-44E3-9B96-8C62D32C3FC2}" destId="{9C0A5BA3-A314-4EB9-9B32-5F55B437D64E}" srcOrd="1" destOrd="0" presId="urn:microsoft.com/office/officeart/2005/8/layout/pyramid2"/>
    <dgm:cxn modelId="{DBDE191B-3ED9-48F9-8746-4637F8BD1D50}" type="presParOf" srcId="{9C0A5BA3-A314-4EB9-9B32-5F55B437D64E}" destId="{D2178536-AAD9-4C30-BFC7-4DC1F7884FA8}" srcOrd="0" destOrd="0" presId="urn:microsoft.com/office/officeart/2005/8/layout/pyramid2"/>
    <dgm:cxn modelId="{7D8737C4-402C-43AE-8042-39B3C93450AF}" type="presParOf" srcId="{9C0A5BA3-A314-4EB9-9B32-5F55B437D64E}" destId="{B8C52E51-DA3B-46C6-85F1-6F3BE9ABC0DD}" srcOrd="1" destOrd="0" presId="urn:microsoft.com/office/officeart/2005/8/layout/pyramid2"/>
    <dgm:cxn modelId="{9BD8EA73-AFD3-4762-9701-7A1A435297E1}" type="presParOf" srcId="{9C0A5BA3-A314-4EB9-9B32-5F55B437D64E}" destId="{D79CD0A8-40E1-4902-9ACB-ECB3C5A18E97}" srcOrd="2" destOrd="0" presId="urn:microsoft.com/office/officeart/2005/8/layout/pyramid2"/>
    <dgm:cxn modelId="{8F0FE55C-A346-47B9-99EC-18367F20D2E7}" type="presParOf" srcId="{9C0A5BA3-A314-4EB9-9B32-5F55B437D64E}" destId="{7D459033-3CBD-4EB8-94DC-0E795A9E8782}" srcOrd="3" destOrd="0" presId="urn:microsoft.com/office/officeart/2005/8/layout/pyramid2"/>
    <dgm:cxn modelId="{9D5003E6-D9B4-44AA-B312-9C7A349007F7}" type="presParOf" srcId="{9C0A5BA3-A314-4EB9-9B32-5F55B437D64E}" destId="{FFE7C689-1B5C-4CF6-A38C-46637A5BB80B}" srcOrd="4" destOrd="0" presId="urn:microsoft.com/office/officeart/2005/8/layout/pyramid2"/>
    <dgm:cxn modelId="{E25463DD-C66F-41F4-A2F9-06E667DC9E0C}" type="presParOf" srcId="{9C0A5BA3-A314-4EB9-9B32-5F55B437D64E}" destId="{78FD8EB1-83A8-4003-B9A7-D5DAE6BF2AB5}" srcOrd="5" destOrd="0" presId="urn:microsoft.com/office/officeart/2005/8/layout/pyramid2"/>
    <dgm:cxn modelId="{DC7B7024-925B-4AE5-8B39-1701D166B894}" type="presParOf" srcId="{9C0A5BA3-A314-4EB9-9B32-5F55B437D64E}" destId="{2BAD65A8-3585-4C4C-89C3-F50A7A0287C4}" srcOrd="6" destOrd="0" presId="urn:microsoft.com/office/officeart/2005/8/layout/pyramid2"/>
    <dgm:cxn modelId="{9608438A-4C50-49DA-BC00-A2CA6F557525}" type="presParOf" srcId="{9C0A5BA3-A314-4EB9-9B32-5F55B437D64E}" destId="{0EEAF577-7998-4B8A-8CEE-B06F7D885C79}" srcOrd="7" destOrd="0" presId="urn:microsoft.com/office/officeart/2005/8/layout/pyramid2"/>
    <dgm:cxn modelId="{4467E367-51A4-4D24-AE2B-35C1E8FA67A7}" type="presParOf" srcId="{9C0A5BA3-A314-4EB9-9B32-5F55B437D64E}" destId="{7319EB5D-D84E-4B97-9AAA-A49B930D7746}" srcOrd="8" destOrd="0" presId="urn:microsoft.com/office/officeart/2005/8/layout/pyramid2"/>
    <dgm:cxn modelId="{EDCE5D1E-BA77-495C-B71A-42B0F79BB32F}" type="presParOf" srcId="{9C0A5BA3-A314-4EB9-9B32-5F55B437D64E}" destId="{42EAD329-E3F2-4334-98DA-9E6FE7B1C825}" srcOrd="9" destOrd="0" presId="urn:microsoft.com/office/officeart/2005/8/layout/pyramid2"/>
    <dgm:cxn modelId="{6C832B9D-5E42-43D8-91A6-7A59945A8867}" type="presParOf" srcId="{9C0A5BA3-A314-4EB9-9B32-5F55B437D64E}" destId="{67F239E2-F6A6-44A8-9629-8911ACB92D58}" srcOrd="10" destOrd="0" presId="urn:microsoft.com/office/officeart/2005/8/layout/pyramid2"/>
    <dgm:cxn modelId="{7C734A2A-DE97-4CD1-A5D9-F4EEBEF9B0E9}" type="presParOf" srcId="{9C0A5BA3-A314-4EB9-9B32-5F55B437D64E}" destId="{B12F85AA-AA21-418A-8BF2-B600A07FA9DC}" srcOrd="11" destOrd="0" presId="urn:microsoft.com/office/officeart/2005/8/layout/pyramid2"/>
    <dgm:cxn modelId="{E9B5CA43-1CAF-4620-B0DB-8B13D41B4F34}" type="presParOf" srcId="{9C0A5BA3-A314-4EB9-9B32-5F55B437D64E}" destId="{EBA985E2-2680-4040-A078-E25AF1E5A2FA}" srcOrd="12" destOrd="0" presId="urn:microsoft.com/office/officeart/2005/8/layout/pyramid2"/>
    <dgm:cxn modelId="{AD57D970-1240-4C79-90D7-85531BB21656}" type="presParOf" srcId="{9C0A5BA3-A314-4EB9-9B32-5F55B437D64E}" destId="{FEE447C0-52D3-4ACD-A3EF-E705DB033F32}" srcOrd="13" destOrd="0" presId="urn:microsoft.com/office/officeart/2005/8/layout/pyramid2"/>
    <dgm:cxn modelId="{01878B8F-E0E7-48E0-80AE-AFFD10795C5F}" type="presParOf" srcId="{9C0A5BA3-A314-4EB9-9B32-5F55B437D64E}" destId="{28808930-4E1C-42EF-9B9F-B2C73D4A8F24}" srcOrd="14" destOrd="0" presId="urn:microsoft.com/office/officeart/2005/8/layout/pyramid2"/>
    <dgm:cxn modelId="{D835E2CE-EB0D-418B-83D8-760ACF5D9F74}" type="presParOf" srcId="{9C0A5BA3-A314-4EB9-9B32-5F55B437D64E}" destId="{6CFF2DB4-1899-453F-AFE0-4F509E0769B7}" srcOrd="15" destOrd="0" presId="urn:microsoft.com/office/officeart/2005/8/layout/pyramid2"/>
    <dgm:cxn modelId="{43814475-1208-417D-9DC5-7837F1528CE7}" type="presParOf" srcId="{9C0A5BA3-A314-4EB9-9B32-5F55B437D64E}" destId="{199C0FE9-6811-424F-9895-C1437CE92281}" srcOrd="16" destOrd="0" presId="urn:microsoft.com/office/officeart/2005/8/layout/pyramid2"/>
    <dgm:cxn modelId="{7568DC50-3DD0-42FB-A989-E7204DC97D5D}" type="presParOf" srcId="{9C0A5BA3-A314-4EB9-9B32-5F55B437D64E}" destId="{81437FF1-5B5F-4D8F-8AC2-38713B431423}" srcOrd="17" destOrd="0" presId="urn:microsoft.com/office/officeart/2005/8/layout/pyramid2"/>
    <dgm:cxn modelId="{0925ABF7-FFEE-43B1-BF4D-93B68547AF3D}" type="presParOf" srcId="{9C0A5BA3-A314-4EB9-9B32-5F55B437D64E}" destId="{1F8D4039-B4B3-46D1-9CA0-3A7375777EDD}" srcOrd="18" destOrd="0" presId="urn:microsoft.com/office/officeart/2005/8/layout/pyramid2"/>
    <dgm:cxn modelId="{CA08D92F-07F9-4978-97DE-B54332C335DC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1E128E16-9A6B-4F02-836A-128B12B776C9}" type="presOf" srcId="{DE964ABC-E194-4615-8391-6D8B7F9A110D}" destId="{D2178536-AAD9-4C30-BFC7-4DC1F7884FA8}" srcOrd="0" destOrd="0" presId="urn:microsoft.com/office/officeart/2005/8/layout/pyramid2"/>
    <dgm:cxn modelId="{AF7FE9F0-60CD-4B57-AF8F-9EEBB2CF390B}" type="presOf" srcId="{1E0AEFBA-D871-41F9-BA52-965AA8BC760E}" destId="{7319EB5D-D84E-4B97-9AAA-A49B930D7746}" srcOrd="0" destOrd="0" presId="urn:microsoft.com/office/officeart/2005/8/layout/pyramid2"/>
    <dgm:cxn modelId="{2FB404E0-A7F0-4F3B-9290-5CFF871E9F4A}" type="presOf" srcId="{09A4EB08-20C5-4010-A2DA-2E4B8A70B236}" destId="{EBA985E2-2680-4040-A078-E25AF1E5A2FA}" srcOrd="0" destOrd="0" presId="urn:microsoft.com/office/officeart/2005/8/layout/pyramid2"/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CF3F7D9B-654D-464E-9FB4-6EE6482FF53D}" type="presOf" srcId="{34B69B15-FBF0-432D-A1DD-DCB07F34F249}" destId="{2BAD65A8-3585-4C4C-89C3-F50A7A0287C4}" srcOrd="0" destOrd="0" presId="urn:microsoft.com/office/officeart/2005/8/layout/pyramid2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595D3B7A-D6BB-469D-986B-A95EBF6F079C}" type="presOf" srcId="{321F423B-0340-49FE-9ECF-B39D0C7E9622}" destId="{D79CD0A8-40E1-4902-9ACB-ECB3C5A18E97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8389E626-7395-412C-AB8A-E9D416D8D733}" type="presOf" srcId="{C973CF7D-8938-43F4-B67A-964562027A6C}" destId="{1F8D4039-B4B3-46D1-9CA0-3A7375777EDD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8BCD9CCB-515A-4A14-AAAC-AA5793940391}" type="presOf" srcId="{072E58EF-5311-4779-9CDA-9009C89C4B1C}" destId="{28808930-4E1C-42EF-9B9F-B2C73D4A8F24}" srcOrd="0" destOrd="0" presId="urn:microsoft.com/office/officeart/2005/8/layout/pyramid2"/>
    <dgm:cxn modelId="{04689825-92D7-4A80-B519-7D043082A008}" type="presOf" srcId="{760BC9FD-F5CC-45EC-88FF-73FBF96EB6E5}" destId="{DFFDBEF2-C004-44E3-9B96-8C62D32C3FC2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2D7F7EE0-0EF6-4D87-B7C2-99FE38839EDE}" type="presOf" srcId="{28F714B5-9984-46C4-AD44-8DBD4BD7E23B}" destId="{FFE7C689-1B5C-4CF6-A38C-46637A5BB80B}" srcOrd="0" destOrd="0" presId="urn:microsoft.com/office/officeart/2005/8/layout/pyramid2"/>
    <dgm:cxn modelId="{FED5A0CB-4A06-4721-87B9-69336A7AE0AE}" type="presOf" srcId="{768CFDEC-0677-42ED-ACAA-128FA2F60921}" destId="{67F239E2-F6A6-44A8-9629-8911ACB92D58}" srcOrd="0" destOrd="0" presId="urn:microsoft.com/office/officeart/2005/8/layout/pyramid2"/>
    <dgm:cxn modelId="{72A22BD9-6B3D-41A2-B9BD-E2806AB44BFC}" type="presOf" srcId="{927EA321-D033-4A75-ADF9-340BF83CC35F}" destId="{199C0FE9-6811-424F-9895-C1437CE92281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13C501AF-FBA2-4D4B-99E2-5BFF7BB6459A}" type="presParOf" srcId="{DFFDBEF2-C004-44E3-9B96-8C62D32C3FC2}" destId="{CD4D97B4-2A2F-49E8-BEEA-55CA88D3AF78}" srcOrd="0" destOrd="0" presId="urn:microsoft.com/office/officeart/2005/8/layout/pyramid2"/>
    <dgm:cxn modelId="{68D8672C-D793-48EE-8F5A-C77D7DCA6BA1}" type="presParOf" srcId="{DFFDBEF2-C004-44E3-9B96-8C62D32C3FC2}" destId="{9C0A5BA3-A314-4EB9-9B32-5F55B437D64E}" srcOrd="1" destOrd="0" presId="urn:microsoft.com/office/officeart/2005/8/layout/pyramid2"/>
    <dgm:cxn modelId="{7D65A0CB-FB5B-455A-8CBA-7ADB468BD393}" type="presParOf" srcId="{9C0A5BA3-A314-4EB9-9B32-5F55B437D64E}" destId="{D2178536-AAD9-4C30-BFC7-4DC1F7884FA8}" srcOrd="0" destOrd="0" presId="urn:microsoft.com/office/officeart/2005/8/layout/pyramid2"/>
    <dgm:cxn modelId="{2061450B-4403-40A0-A53C-68BFD82EB101}" type="presParOf" srcId="{9C0A5BA3-A314-4EB9-9B32-5F55B437D64E}" destId="{B8C52E51-DA3B-46C6-85F1-6F3BE9ABC0DD}" srcOrd="1" destOrd="0" presId="urn:microsoft.com/office/officeart/2005/8/layout/pyramid2"/>
    <dgm:cxn modelId="{1D757AD5-74EE-48AE-AB8E-D95D60CF799E}" type="presParOf" srcId="{9C0A5BA3-A314-4EB9-9B32-5F55B437D64E}" destId="{D79CD0A8-40E1-4902-9ACB-ECB3C5A18E97}" srcOrd="2" destOrd="0" presId="urn:microsoft.com/office/officeart/2005/8/layout/pyramid2"/>
    <dgm:cxn modelId="{9FD4ACC5-2BB8-41ED-AEDA-92BB3020383A}" type="presParOf" srcId="{9C0A5BA3-A314-4EB9-9B32-5F55B437D64E}" destId="{7D459033-3CBD-4EB8-94DC-0E795A9E8782}" srcOrd="3" destOrd="0" presId="urn:microsoft.com/office/officeart/2005/8/layout/pyramid2"/>
    <dgm:cxn modelId="{1642277D-1BC7-4DB3-AD55-8889A322100D}" type="presParOf" srcId="{9C0A5BA3-A314-4EB9-9B32-5F55B437D64E}" destId="{FFE7C689-1B5C-4CF6-A38C-46637A5BB80B}" srcOrd="4" destOrd="0" presId="urn:microsoft.com/office/officeart/2005/8/layout/pyramid2"/>
    <dgm:cxn modelId="{6CB81B35-5A80-4F8F-A57C-AEC24747929A}" type="presParOf" srcId="{9C0A5BA3-A314-4EB9-9B32-5F55B437D64E}" destId="{78FD8EB1-83A8-4003-B9A7-D5DAE6BF2AB5}" srcOrd="5" destOrd="0" presId="urn:microsoft.com/office/officeart/2005/8/layout/pyramid2"/>
    <dgm:cxn modelId="{6C532905-9557-4587-8704-33BE4C59E5AF}" type="presParOf" srcId="{9C0A5BA3-A314-4EB9-9B32-5F55B437D64E}" destId="{2BAD65A8-3585-4C4C-89C3-F50A7A0287C4}" srcOrd="6" destOrd="0" presId="urn:microsoft.com/office/officeart/2005/8/layout/pyramid2"/>
    <dgm:cxn modelId="{3B80F0E6-2C4C-496B-8C9F-0EFEB67ECEB6}" type="presParOf" srcId="{9C0A5BA3-A314-4EB9-9B32-5F55B437D64E}" destId="{0EEAF577-7998-4B8A-8CEE-B06F7D885C79}" srcOrd="7" destOrd="0" presId="urn:microsoft.com/office/officeart/2005/8/layout/pyramid2"/>
    <dgm:cxn modelId="{8D4DCD2F-501B-4CFD-878F-1D0555AC0042}" type="presParOf" srcId="{9C0A5BA3-A314-4EB9-9B32-5F55B437D64E}" destId="{7319EB5D-D84E-4B97-9AAA-A49B930D7746}" srcOrd="8" destOrd="0" presId="urn:microsoft.com/office/officeart/2005/8/layout/pyramid2"/>
    <dgm:cxn modelId="{02C866FA-37F5-4585-BEF0-6DFAE124E0A9}" type="presParOf" srcId="{9C0A5BA3-A314-4EB9-9B32-5F55B437D64E}" destId="{42EAD329-E3F2-4334-98DA-9E6FE7B1C825}" srcOrd="9" destOrd="0" presId="urn:microsoft.com/office/officeart/2005/8/layout/pyramid2"/>
    <dgm:cxn modelId="{2F585EC1-4D6E-4AEB-BD58-4133078F0DC0}" type="presParOf" srcId="{9C0A5BA3-A314-4EB9-9B32-5F55B437D64E}" destId="{67F239E2-F6A6-44A8-9629-8911ACB92D58}" srcOrd="10" destOrd="0" presId="urn:microsoft.com/office/officeart/2005/8/layout/pyramid2"/>
    <dgm:cxn modelId="{00F31243-F9ED-4D2E-97E8-6F0F639D1D69}" type="presParOf" srcId="{9C0A5BA3-A314-4EB9-9B32-5F55B437D64E}" destId="{B12F85AA-AA21-418A-8BF2-B600A07FA9DC}" srcOrd="11" destOrd="0" presId="urn:microsoft.com/office/officeart/2005/8/layout/pyramid2"/>
    <dgm:cxn modelId="{1AB69A28-735C-4A56-B7F9-D601E6EE32DC}" type="presParOf" srcId="{9C0A5BA3-A314-4EB9-9B32-5F55B437D64E}" destId="{EBA985E2-2680-4040-A078-E25AF1E5A2FA}" srcOrd="12" destOrd="0" presId="urn:microsoft.com/office/officeart/2005/8/layout/pyramid2"/>
    <dgm:cxn modelId="{56F1928D-E3E5-4734-89C2-C640CA39D913}" type="presParOf" srcId="{9C0A5BA3-A314-4EB9-9B32-5F55B437D64E}" destId="{FEE447C0-52D3-4ACD-A3EF-E705DB033F32}" srcOrd="13" destOrd="0" presId="urn:microsoft.com/office/officeart/2005/8/layout/pyramid2"/>
    <dgm:cxn modelId="{B3F6DAB8-4438-459D-8773-4B159718ACF0}" type="presParOf" srcId="{9C0A5BA3-A314-4EB9-9B32-5F55B437D64E}" destId="{28808930-4E1C-42EF-9B9F-B2C73D4A8F24}" srcOrd="14" destOrd="0" presId="urn:microsoft.com/office/officeart/2005/8/layout/pyramid2"/>
    <dgm:cxn modelId="{4046EC45-8117-4504-A004-C734547F6D32}" type="presParOf" srcId="{9C0A5BA3-A314-4EB9-9B32-5F55B437D64E}" destId="{6CFF2DB4-1899-453F-AFE0-4F509E0769B7}" srcOrd="15" destOrd="0" presId="urn:microsoft.com/office/officeart/2005/8/layout/pyramid2"/>
    <dgm:cxn modelId="{0383E85B-6938-49A3-A29C-DE7F271EB3DE}" type="presParOf" srcId="{9C0A5BA3-A314-4EB9-9B32-5F55B437D64E}" destId="{199C0FE9-6811-424F-9895-C1437CE92281}" srcOrd="16" destOrd="0" presId="urn:microsoft.com/office/officeart/2005/8/layout/pyramid2"/>
    <dgm:cxn modelId="{36C80CAB-D78F-46A4-B4AD-BF74DD0B31E1}" type="presParOf" srcId="{9C0A5BA3-A314-4EB9-9B32-5F55B437D64E}" destId="{81437FF1-5B5F-4D8F-8AC2-38713B431423}" srcOrd="17" destOrd="0" presId="urn:microsoft.com/office/officeart/2005/8/layout/pyramid2"/>
    <dgm:cxn modelId="{8D88B055-5E28-4AC4-960E-176DF1ABC381}" type="presParOf" srcId="{9C0A5BA3-A314-4EB9-9B32-5F55B437D64E}" destId="{1F8D4039-B4B3-46D1-9CA0-3A7375777EDD}" srcOrd="18" destOrd="0" presId="urn:microsoft.com/office/officeart/2005/8/layout/pyramid2"/>
    <dgm:cxn modelId="{34373931-2F0C-4D09-A4CD-4353DC9727E7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0C9332D3-86FE-4D3E-BB68-0D4431AA3F3A}" type="presOf" srcId="{DE964ABC-E194-4615-8391-6D8B7F9A110D}" destId="{D2178536-AAD9-4C30-BFC7-4DC1F7884FA8}" srcOrd="0" destOrd="0" presId="urn:microsoft.com/office/officeart/2005/8/layout/pyramid2"/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FE47085A-82E4-4D5E-BE93-E79B0D506237}" type="presOf" srcId="{321F423B-0340-49FE-9ECF-B39D0C7E9622}" destId="{D79CD0A8-40E1-4902-9ACB-ECB3C5A18E97}" srcOrd="0" destOrd="0" presId="urn:microsoft.com/office/officeart/2005/8/layout/pyramid2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8C80891D-000D-408D-83C4-B4F0A4116C63}" type="presOf" srcId="{1E0AEFBA-D871-41F9-BA52-965AA8BC760E}" destId="{7319EB5D-D84E-4B97-9AAA-A49B930D7746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68231C1E-A536-4A90-A09D-E752D4FE6BE8}" type="presOf" srcId="{34B69B15-FBF0-432D-A1DD-DCB07F34F249}" destId="{2BAD65A8-3585-4C4C-89C3-F50A7A0287C4}" srcOrd="0" destOrd="0" presId="urn:microsoft.com/office/officeart/2005/8/layout/pyramid2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A43BA181-AA35-409E-A178-8F70F6607864}" type="presOf" srcId="{28F714B5-9984-46C4-AD44-8DBD4BD7E23B}" destId="{FFE7C689-1B5C-4CF6-A38C-46637A5BB80B}" srcOrd="0" destOrd="0" presId="urn:microsoft.com/office/officeart/2005/8/layout/pyramid2"/>
    <dgm:cxn modelId="{143D8B00-767F-41DC-802B-472BE1D7A769}" type="presOf" srcId="{768CFDEC-0677-42ED-ACAA-128FA2F60921}" destId="{67F239E2-F6A6-44A8-9629-8911ACB92D58}" srcOrd="0" destOrd="0" presId="urn:microsoft.com/office/officeart/2005/8/layout/pyramid2"/>
    <dgm:cxn modelId="{287B416F-3E17-48D5-A155-E3A80D5AE92D}" type="presOf" srcId="{760BC9FD-F5CC-45EC-88FF-73FBF96EB6E5}" destId="{DFFDBEF2-C004-44E3-9B96-8C62D32C3FC2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3CAE7FEF-582B-4803-A92E-1E2965BB1F2B}" type="presOf" srcId="{927EA321-D033-4A75-ADF9-340BF83CC35F}" destId="{199C0FE9-6811-424F-9895-C1437CE92281}" srcOrd="0" destOrd="0" presId="urn:microsoft.com/office/officeart/2005/8/layout/pyramid2"/>
    <dgm:cxn modelId="{4A7EC9DC-12B5-4CC7-9A12-195970695DDD}" type="presOf" srcId="{072E58EF-5311-4779-9CDA-9009C89C4B1C}" destId="{28808930-4E1C-42EF-9B9F-B2C73D4A8F24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2338873B-3848-475A-B359-B6D5BB05CA7B}" type="presOf" srcId="{C973CF7D-8938-43F4-B67A-964562027A6C}" destId="{1F8D4039-B4B3-46D1-9CA0-3A7375777EDD}" srcOrd="0" destOrd="0" presId="urn:microsoft.com/office/officeart/2005/8/layout/pyramid2"/>
    <dgm:cxn modelId="{8DC7A12F-E0FD-4B9F-9569-7A2E64884020}" type="presOf" srcId="{09A4EB08-20C5-4010-A2DA-2E4B8A70B236}" destId="{EBA985E2-2680-4040-A078-E25AF1E5A2FA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AD3A8041-F337-438D-8F4F-792D033523D5}" type="presParOf" srcId="{DFFDBEF2-C004-44E3-9B96-8C62D32C3FC2}" destId="{CD4D97B4-2A2F-49E8-BEEA-55CA88D3AF78}" srcOrd="0" destOrd="0" presId="urn:microsoft.com/office/officeart/2005/8/layout/pyramid2"/>
    <dgm:cxn modelId="{689E2D36-9609-416B-BBA3-A123A5813B7D}" type="presParOf" srcId="{DFFDBEF2-C004-44E3-9B96-8C62D32C3FC2}" destId="{9C0A5BA3-A314-4EB9-9B32-5F55B437D64E}" srcOrd="1" destOrd="0" presId="urn:microsoft.com/office/officeart/2005/8/layout/pyramid2"/>
    <dgm:cxn modelId="{524B0CE6-1FB3-45BE-8CAF-BA47FF0E086B}" type="presParOf" srcId="{9C0A5BA3-A314-4EB9-9B32-5F55B437D64E}" destId="{D2178536-AAD9-4C30-BFC7-4DC1F7884FA8}" srcOrd="0" destOrd="0" presId="urn:microsoft.com/office/officeart/2005/8/layout/pyramid2"/>
    <dgm:cxn modelId="{3D3A1F29-DA3F-4556-98DF-84C635175847}" type="presParOf" srcId="{9C0A5BA3-A314-4EB9-9B32-5F55B437D64E}" destId="{B8C52E51-DA3B-46C6-85F1-6F3BE9ABC0DD}" srcOrd="1" destOrd="0" presId="urn:microsoft.com/office/officeart/2005/8/layout/pyramid2"/>
    <dgm:cxn modelId="{B70DD298-7675-4B83-8393-3AB8D84430BE}" type="presParOf" srcId="{9C0A5BA3-A314-4EB9-9B32-5F55B437D64E}" destId="{D79CD0A8-40E1-4902-9ACB-ECB3C5A18E97}" srcOrd="2" destOrd="0" presId="urn:microsoft.com/office/officeart/2005/8/layout/pyramid2"/>
    <dgm:cxn modelId="{682DDB42-1835-4A8B-BA22-0E8055C4C40F}" type="presParOf" srcId="{9C0A5BA3-A314-4EB9-9B32-5F55B437D64E}" destId="{7D459033-3CBD-4EB8-94DC-0E795A9E8782}" srcOrd="3" destOrd="0" presId="urn:microsoft.com/office/officeart/2005/8/layout/pyramid2"/>
    <dgm:cxn modelId="{FD379DBD-493C-4B2D-8BED-A97907EF4A98}" type="presParOf" srcId="{9C0A5BA3-A314-4EB9-9B32-5F55B437D64E}" destId="{FFE7C689-1B5C-4CF6-A38C-46637A5BB80B}" srcOrd="4" destOrd="0" presId="urn:microsoft.com/office/officeart/2005/8/layout/pyramid2"/>
    <dgm:cxn modelId="{8BFDC264-9797-4D32-8546-A29AC7720D4E}" type="presParOf" srcId="{9C0A5BA3-A314-4EB9-9B32-5F55B437D64E}" destId="{78FD8EB1-83A8-4003-B9A7-D5DAE6BF2AB5}" srcOrd="5" destOrd="0" presId="urn:microsoft.com/office/officeart/2005/8/layout/pyramid2"/>
    <dgm:cxn modelId="{BE047D59-5A77-43C9-9E12-3D9D8C97DEDB}" type="presParOf" srcId="{9C0A5BA3-A314-4EB9-9B32-5F55B437D64E}" destId="{2BAD65A8-3585-4C4C-89C3-F50A7A0287C4}" srcOrd="6" destOrd="0" presId="urn:microsoft.com/office/officeart/2005/8/layout/pyramid2"/>
    <dgm:cxn modelId="{8938D674-2ACA-4C6D-8BF7-CFB1B89F7BE9}" type="presParOf" srcId="{9C0A5BA3-A314-4EB9-9B32-5F55B437D64E}" destId="{0EEAF577-7998-4B8A-8CEE-B06F7D885C79}" srcOrd="7" destOrd="0" presId="urn:microsoft.com/office/officeart/2005/8/layout/pyramid2"/>
    <dgm:cxn modelId="{BCB8816A-EFFF-4978-B6AD-B436C68B1685}" type="presParOf" srcId="{9C0A5BA3-A314-4EB9-9B32-5F55B437D64E}" destId="{7319EB5D-D84E-4B97-9AAA-A49B930D7746}" srcOrd="8" destOrd="0" presId="urn:microsoft.com/office/officeart/2005/8/layout/pyramid2"/>
    <dgm:cxn modelId="{963097E8-9E87-466F-9E8A-79D80783314A}" type="presParOf" srcId="{9C0A5BA3-A314-4EB9-9B32-5F55B437D64E}" destId="{42EAD329-E3F2-4334-98DA-9E6FE7B1C825}" srcOrd="9" destOrd="0" presId="urn:microsoft.com/office/officeart/2005/8/layout/pyramid2"/>
    <dgm:cxn modelId="{E475724A-90F3-4607-A332-81FB5B945AFA}" type="presParOf" srcId="{9C0A5BA3-A314-4EB9-9B32-5F55B437D64E}" destId="{67F239E2-F6A6-44A8-9629-8911ACB92D58}" srcOrd="10" destOrd="0" presId="urn:microsoft.com/office/officeart/2005/8/layout/pyramid2"/>
    <dgm:cxn modelId="{3AE38C8A-6CB1-47E9-9836-E0A55B28B8A7}" type="presParOf" srcId="{9C0A5BA3-A314-4EB9-9B32-5F55B437D64E}" destId="{B12F85AA-AA21-418A-8BF2-B600A07FA9DC}" srcOrd="11" destOrd="0" presId="urn:microsoft.com/office/officeart/2005/8/layout/pyramid2"/>
    <dgm:cxn modelId="{2FAF3343-E22A-47FB-A371-54C140B88565}" type="presParOf" srcId="{9C0A5BA3-A314-4EB9-9B32-5F55B437D64E}" destId="{EBA985E2-2680-4040-A078-E25AF1E5A2FA}" srcOrd="12" destOrd="0" presId="urn:microsoft.com/office/officeart/2005/8/layout/pyramid2"/>
    <dgm:cxn modelId="{6CC06F68-EDB1-4A7E-B688-8BE9AC3652AE}" type="presParOf" srcId="{9C0A5BA3-A314-4EB9-9B32-5F55B437D64E}" destId="{FEE447C0-52D3-4ACD-A3EF-E705DB033F32}" srcOrd="13" destOrd="0" presId="urn:microsoft.com/office/officeart/2005/8/layout/pyramid2"/>
    <dgm:cxn modelId="{C228AA0F-D099-44A7-BC7D-DD98E543B01C}" type="presParOf" srcId="{9C0A5BA3-A314-4EB9-9B32-5F55B437D64E}" destId="{28808930-4E1C-42EF-9B9F-B2C73D4A8F24}" srcOrd="14" destOrd="0" presId="urn:microsoft.com/office/officeart/2005/8/layout/pyramid2"/>
    <dgm:cxn modelId="{C244A127-0153-457A-A72A-C8BD7740B13B}" type="presParOf" srcId="{9C0A5BA3-A314-4EB9-9B32-5F55B437D64E}" destId="{6CFF2DB4-1899-453F-AFE0-4F509E0769B7}" srcOrd="15" destOrd="0" presId="urn:microsoft.com/office/officeart/2005/8/layout/pyramid2"/>
    <dgm:cxn modelId="{59BE041F-6D03-44BE-BDF1-0E5275998052}" type="presParOf" srcId="{9C0A5BA3-A314-4EB9-9B32-5F55B437D64E}" destId="{199C0FE9-6811-424F-9895-C1437CE92281}" srcOrd="16" destOrd="0" presId="urn:microsoft.com/office/officeart/2005/8/layout/pyramid2"/>
    <dgm:cxn modelId="{90A9D2B7-A943-4DBD-B49B-73616FA00925}" type="presParOf" srcId="{9C0A5BA3-A314-4EB9-9B32-5F55B437D64E}" destId="{81437FF1-5B5F-4D8F-8AC2-38713B431423}" srcOrd="17" destOrd="0" presId="urn:microsoft.com/office/officeart/2005/8/layout/pyramid2"/>
    <dgm:cxn modelId="{42A69DD5-D2CD-45CD-9758-A1CE3D29E251}" type="presParOf" srcId="{9C0A5BA3-A314-4EB9-9B32-5F55B437D64E}" destId="{1F8D4039-B4B3-46D1-9CA0-3A7375777EDD}" srcOrd="18" destOrd="0" presId="urn:microsoft.com/office/officeart/2005/8/layout/pyramid2"/>
    <dgm:cxn modelId="{EFEA1548-70CD-4C3A-8C1E-08B2B5DD3495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B2A2F9A1-6FB9-42B6-835B-E0965CDF3201}" type="presOf" srcId="{760BC9FD-F5CC-45EC-88FF-73FBF96EB6E5}" destId="{DFFDBEF2-C004-44E3-9B96-8C62D32C3FC2}" srcOrd="0" destOrd="0" presId="urn:microsoft.com/office/officeart/2005/8/layout/pyramid2"/>
    <dgm:cxn modelId="{94E554B8-A527-435C-AEE9-FA4DCA0C3C45}" type="presOf" srcId="{1E0AEFBA-D871-41F9-BA52-965AA8BC760E}" destId="{7319EB5D-D84E-4B97-9AAA-A49B930D7746}" srcOrd="0" destOrd="0" presId="urn:microsoft.com/office/officeart/2005/8/layout/pyramid2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0CB3BE74-07C3-4322-8E5D-A5BDB2935E56}" type="presOf" srcId="{C973CF7D-8938-43F4-B67A-964562027A6C}" destId="{1F8D4039-B4B3-46D1-9CA0-3A7375777EDD}" srcOrd="0" destOrd="0" presId="urn:microsoft.com/office/officeart/2005/8/layout/pyramid2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FCC745AD-1EA6-4D8A-80FA-D73552AF8DCC}" type="presOf" srcId="{09A4EB08-20C5-4010-A2DA-2E4B8A70B236}" destId="{EBA985E2-2680-4040-A078-E25AF1E5A2FA}" srcOrd="0" destOrd="0" presId="urn:microsoft.com/office/officeart/2005/8/layout/pyramid2"/>
    <dgm:cxn modelId="{73FEF342-60AF-40C4-9F01-0583442F0D09}" type="presOf" srcId="{DE964ABC-E194-4615-8391-6D8B7F9A110D}" destId="{D2178536-AAD9-4C30-BFC7-4DC1F7884FA8}" srcOrd="0" destOrd="0" presId="urn:microsoft.com/office/officeart/2005/8/layout/pyramid2"/>
    <dgm:cxn modelId="{AF82198A-58E5-484C-8111-8DBC493E5F29}" type="presOf" srcId="{28F714B5-9984-46C4-AD44-8DBD4BD7E23B}" destId="{FFE7C689-1B5C-4CF6-A38C-46637A5BB80B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A52E229B-5615-4850-ADF6-280BAA5E6286}" type="presOf" srcId="{927EA321-D033-4A75-ADF9-340BF83CC35F}" destId="{199C0FE9-6811-424F-9895-C1437CE92281}" srcOrd="0" destOrd="0" presId="urn:microsoft.com/office/officeart/2005/8/layout/pyramid2"/>
    <dgm:cxn modelId="{38BF7E5E-65CD-4626-B261-43FF617C88B7}" type="presOf" srcId="{072E58EF-5311-4779-9CDA-9009C89C4B1C}" destId="{28808930-4E1C-42EF-9B9F-B2C73D4A8F24}" srcOrd="0" destOrd="0" presId="urn:microsoft.com/office/officeart/2005/8/layout/pyramid2"/>
    <dgm:cxn modelId="{8D648650-5E76-4DF1-B649-F72E5123C7D0}" type="presOf" srcId="{768CFDEC-0677-42ED-ACAA-128FA2F60921}" destId="{67F239E2-F6A6-44A8-9629-8911ACB92D58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130C5DF0-1503-442B-8016-8CD498D06695}" type="presOf" srcId="{34B69B15-FBF0-432D-A1DD-DCB07F34F249}" destId="{2BAD65A8-3585-4C4C-89C3-F50A7A0287C4}" srcOrd="0" destOrd="0" presId="urn:microsoft.com/office/officeart/2005/8/layout/pyramid2"/>
    <dgm:cxn modelId="{41F3DEF6-E83A-4E6A-B669-AF4AEA405090}" type="presOf" srcId="{321F423B-0340-49FE-9ECF-B39D0C7E9622}" destId="{D79CD0A8-40E1-4902-9ACB-ECB3C5A18E97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D1606B64-11F1-464E-B44E-4D8298E23802}" type="presParOf" srcId="{DFFDBEF2-C004-44E3-9B96-8C62D32C3FC2}" destId="{CD4D97B4-2A2F-49E8-BEEA-55CA88D3AF78}" srcOrd="0" destOrd="0" presId="urn:microsoft.com/office/officeart/2005/8/layout/pyramid2"/>
    <dgm:cxn modelId="{3A115D61-F361-42C2-BA26-D13DDB3A6EAF}" type="presParOf" srcId="{DFFDBEF2-C004-44E3-9B96-8C62D32C3FC2}" destId="{9C0A5BA3-A314-4EB9-9B32-5F55B437D64E}" srcOrd="1" destOrd="0" presId="urn:microsoft.com/office/officeart/2005/8/layout/pyramid2"/>
    <dgm:cxn modelId="{5E4B4CA7-0ACE-4BB3-B095-1C4C8268D9EA}" type="presParOf" srcId="{9C0A5BA3-A314-4EB9-9B32-5F55B437D64E}" destId="{D2178536-AAD9-4C30-BFC7-4DC1F7884FA8}" srcOrd="0" destOrd="0" presId="urn:microsoft.com/office/officeart/2005/8/layout/pyramid2"/>
    <dgm:cxn modelId="{6FD7AFC0-A6FB-48FE-9949-F54AC00ED88F}" type="presParOf" srcId="{9C0A5BA3-A314-4EB9-9B32-5F55B437D64E}" destId="{B8C52E51-DA3B-46C6-85F1-6F3BE9ABC0DD}" srcOrd="1" destOrd="0" presId="urn:microsoft.com/office/officeart/2005/8/layout/pyramid2"/>
    <dgm:cxn modelId="{46E76C76-0948-42F6-B1E6-EB690C350028}" type="presParOf" srcId="{9C0A5BA3-A314-4EB9-9B32-5F55B437D64E}" destId="{D79CD0A8-40E1-4902-9ACB-ECB3C5A18E97}" srcOrd="2" destOrd="0" presId="urn:microsoft.com/office/officeart/2005/8/layout/pyramid2"/>
    <dgm:cxn modelId="{36AA84D3-1902-4201-93FB-6A6BB6C531A7}" type="presParOf" srcId="{9C0A5BA3-A314-4EB9-9B32-5F55B437D64E}" destId="{7D459033-3CBD-4EB8-94DC-0E795A9E8782}" srcOrd="3" destOrd="0" presId="urn:microsoft.com/office/officeart/2005/8/layout/pyramid2"/>
    <dgm:cxn modelId="{B22C5206-62F5-4437-91BA-3820CBA882F1}" type="presParOf" srcId="{9C0A5BA3-A314-4EB9-9B32-5F55B437D64E}" destId="{FFE7C689-1B5C-4CF6-A38C-46637A5BB80B}" srcOrd="4" destOrd="0" presId="urn:microsoft.com/office/officeart/2005/8/layout/pyramid2"/>
    <dgm:cxn modelId="{486231C8-1E11-4040-8DE7-F0F516B157D9}" type="presParOf" srcId="{9C0A5BA3-A314-4EB9-9B32-5F55B437D64E}" destId="{78FD8EB1-83A8-4003-B9A7-D5DAE6BF2AB5}" srcOrd="5" destOrd="0" presId="urn:microsoft.com/office/officeart/2005/8/layout/pyramid2"/>
    <dgm:cxn modelId="{B6C78550-2CEA-4402-9227-8AD1556568CD}" type="presParOf" srcId="{9C0A5BA3-A314-4EB9-9B32-5F55B437D64E}" destId="{2BAD65A8-3585-4C4C-89C3-F50A7A0287C4}" srcOrd="6" destOrd="0" presId="urn:microsoft.com/office/officeart/2005/8/layout/pyramid2"/>
    <dgm:cxn modelId="{B54F63D0-AF5E-405E-A5AC-7808AF624924}" type="presParOf" srcId="{9C0A5BA3-A314-4EB9-9B32-5F55B437D64E}" destId="{0EEAF577-7998-4B8A-8CEE-B06F7D885C79}" srcOrd="7" destOrd="0" presId="urn:microsoft.com/office/officeart/2005/8/layout/pyramid2"/>
    <dgm:cxn modelId="{5A201D62-9C4C-4BEF-A1F6-36C01FCDBA37}" type="presParOf" srcId="{9C0A5BA3-A314-4EB9-9B32-5F55B437D64E}" destId="{7319EB5D-D84E-4B97-9AAA-A49B930D7746}" srcOrd="8" destOrd="0" presId="urn:microsoft.com/office/officeart/2005/8/layout/pyramid2"/>
    <dgm:cxn modelId="{F83F9CC6-84E8-418E-BAA2-6DBA217CF9E5}" type="presParOf" srcId="{9C0A5BA3-A314-4EB9-9B32-5F55B437D64E}" destId="{42EAD329-E3F2-4334-98DA-9E6FE7B1C825}" srcOrd="9" destOrd="0" presId="urn:microsoft.com/office/officeart/2005/8/layout/pyramid2"/>
    <dgm:cxn modelId="{BE7DB8C3-7841-481F-936E-28970C28AD95}" type="presParOf" srcId="{9C0A5BA3-A314-4EB9-9B32-5F55B437D64E}" destId="{67F239E2-F6A6-44A8-9629-8911ACB92D58}" srcOrd="10" destOrd="0" presId="urn:microsoft.com/office/officeart/2005/8/layout/pyramid2"/>
    <dgm:cxn modelId="{D673F703-CC20-4962-A59B-1788B523E1CF}" type="presParOf" srcId="{9C0A5BA3-A314-4EB9-9B32-5F55B437D64E}" destId="{B12F85AA-AA21-418A-8BF2-B600A07FA9DC}" srcOrd="11" destOrd="0" presId="urn:microsoft.com/office/officeart/2005/8/layout/pyramid2"/>
    <dgm:cxn modelId="{C692C838-C890-41C8-9382-F074127DB8EE}" type="presParOf" srcId="{9C0A5BA3-A314-4EB9-9B32-5F55B437D64E}" destId="{EBA985E2-2680-4040-A078-E25AF1E5A2FA}" srcOrd="12" destOrd="0" presId="urn:microsoft.com/office/officeart/2005/8/layout/pyramid2"/>
    <dgm:cxn modelId="{6E700E72-1D34-4E33-82ED-1215AC1F05C9}" type="presParOf" srcId="{9C0A5BA3-A314-4EB9-9B32-5F55B437D64E}" destId="{FEE447C0-52D3-4ACD-A3EF-E705DB033F32}" srcOrd="13" destOrd="0" presId="urn:microsoft.com/office/officeart/2005/8/layout/pyramid2"/>
    <dgm:cxn modelId="{BB61FC58-9923-4210-9B29-1C0605060C69}" type="presParOf" srcId="{9C0A5BA3-A314-4EB9-9B32-5F55B437D64E}" destId="{28808930-4E1C-42EF-9B9F-B2C73D4A8F24}" srcOrd="14" destOrd="0" presId="urn:microsoft.com/office/officeart/2005/8/layout/pyramid2"/>
    <dgm:cxn modelId="{B4EF48C5-58AA-4A24-BCD3-CE57E3ABF6AF}" type="presParOf" srcId="{9C0A5BA3-A314-4EB9-9B32-5F55B437D64E}" destId="{6CFF2DB4-1899-453F-AFE0-4F509E0769B7}" srcOrd="15" destOrd="0" presId="urn:microsoft.com/office/officeart/2005/8/layout/pyramid2"/>
    <dgm:cxn modelId="{C7F2DB88-F63C-444E-ADA5-0BE278E74401}" type="presParOf" srcId="{9C0A5BA3-A314-4EB9-9B32-5F55B437D64E}" destId="{199C0FE9-6811-424F-9895-C1437CE92281}" srcOrd="16" destOrd="0" presId="urn:microsoft.com/office/officeart/2005/8/layout/pyramid2"/>
    <dgm:cxn modelId="{82BE7642-C4E0-48D5-8615-198E86AAB86C}" type="presParOf" srcId="{9C0A5BA3-A314-4EB9-9B32-5F55B437D64E}" destId="{81437FF1-5B5F-4D8F-8AC2-38713B431423}" srcOrd="17" destOrd="0" presId="urn:microsoft.com/office/officeart/2005/8/layout/pyramid2"/>
    <dgm:cxn modelId="{4FBE6FE3-7678-4515-87DD-84E54458C75D}" type="presParOf" srcId="{9C0A5BA3-A314-4EB9-9B32-5F55B437D64E}" destId="{1F8D4039-B4B3-46D1-9CA0-3A7375777EDD}" srcOrd="18" destOrd="0" presId="urn:microsoft.com/office/officeart/2005/8/layout/pyramid2"/>
    <dgm:cxn modelId="{C8F9F8D9-4693-4760-9615-3B7D51DFA6C5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C1D762CB-6EEB-459C-A624-2C81405BD285}" type="presOf" srcId="{927EA321-D033-4A75-ADF9-340BF83CC35F}" destId="{199C0FE9-6811-424F-9895-C1437CE92281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DD1A8102-5C6A-4A5F-B76B-270B09DE75A6}" type="presOf" srcId="{34B69B15-FBF0-432D-A1DD-DCB07F34F249}" destId="{2BAD65A8-3585-4C4C-89C3-F50A7A0287C4}" srcOrd="0" destOrd="0" presId="urn:microsoft.com/office/officeart/2005/8/layout/pyramid2"/>
    <dgm:cxn modelId="{C75CB102-DA24-499A-9B30-1A960F65DF0F}" type="presOf" srcId="{09A4EB08-20C5-4010-A2DA-2E4B8A70B236}" destId="{EBA985E2-2680-4040-A078-E25AF1E5A2FA}" srcOrd="0" destOrd="0" presId="urn:microsoft.com/office/officeart/2005/8/layout/pyramid2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F8F64379-EF16-45CA-B40C-B69D7E6E9F29}" type="presOf" srcId="{C973CF7D-8938-43F4-B67A-964562027A6C}" destId="{1F8D4039-B4B3-46D1-9CA0-3A7375777EDD}" srcOrd="0" destOrd="0" presId="urn:microsoft.com/office/officeart/2005/8/layout/pyramid2"/>
    <dgm:cxn modelId="{BCAFAC5E-0050-4815-BA6A-7C4CF47573E8}" type="presOf" srcId="{768CFDEC-0677-42ED-ACAA-128FA2F60921}" destId="{67F239E2-F6A6-44A8-9629-8911ACB92D58}" srcOrd="0" destOrd="0" presId="urn:microsoft.com/office/officeart/2005/8/layout/pyramid2"/>
    <dgm:cxn modelId="{BA7696DD-63E0-4D21-8A7E-3F5901C0403C}" type="presOf" srcId="{28F714B5-9984-46C4-AD44-8DBD4BD7E23B}" destId="{FFE7C689-1B5C-4CF6-A38C-46637A5BB80B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8E83A571-AB9A-4955-B073-9E8E6B6A739C}" type="presOf" srcId="{321F423B-0340-49FE-9ECF-B39D0C7E9622}" destId="{D79CD0A8-40E1-4902-9ACB-ECB3C5A18E97}" srcOrd="0" destOrd="0" presId="urn:microsoft.com/office/officeart/2005/8/layout/pyramid2"/>
    <dgm:cxn modelId="{399ED849-E292-41B6-B72C-B1AD6B1D46C3}" type="presOf" srcId="{072E58EF-5311-4779-9CDA-9009C89C4B1C}" destId="{28808930-4E1C-42EF-9B9F-B2C73D4A8F24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C8D81E8D-860A-4791-9FD4-7B047079D308}" type="presOf" srcId="{DE964ABC-E194-4615-8391-6D8B7F9A110D}" destId="{D2178536-AAD9-4C30-BFC7-4DC1F7884FA8}" srcOrd="0" destOrd="0" presId="urn:microsoft.com/office/officeart/2005/8/layout/pyramid2"/>
    <dgm:cxn modelId="{0059ED17-2B9B-4134-A199-43ED4401EF5C}" type="presOf" srcId="{1E0AEFBA-D871-41F9-BA52-965AA8BC760E}" destId="{7319EB5D-D84E-4B97-9AAA-A49B930D7746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CA7A5E42-B03D-4701-BBB2-BDD9C37D1FE8}" type="presOf" srcId="{760BC9FD-F5CC-45EC-88FF-73FBF96EB6E5}" destId="{DFFDBEF2-C004-44E3-9B96-8C62D32C3FC2}" srcOrd="0" destOrd="0" presId="urn:microsoft.com/office/officeart/2005/8/layout/pyramid2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0ED3A1F8-E98D-4990-A61C-739F2F8F1FB4}" type="presParOf" srcId="{DFFDBEF2-C004-44E3-9B96-8C62D32C3FC2}" destId="{CD4D97B4-2A2F-49E8-BEEA-55CA88D3AF78}" srcOrd="0" destOrd="0" presId="urn:microsoft.com/office/officeart/2005/8/layout/pyramid2"/>
    <dgm:cxn modelId="{4BC6C3B6-262B-48F2-B03C-5830BAE5C6CF}" type="presParOf" srcId="{DFFDBEF2-C004-44E3-9B96-8C62D32C3FC2}" destId="{9C0A5BA3-A314-4EB9-9B32-5F55B437D64E}" srcOrd="1" destOrd="0" presId="urn:microsoft.com/office/officeart/2005/8/layout/pyramid2"/>
    <dgm:cxn modelId="{1FDE7747-3741-46E6-9282-830E70EA362B}" type="presParOf" srcId="{9C0A5BA3-A314-4EB9-9B32-5F55B437D64E}" destId="{D2178536-AAD9-4C30-BFC7-4DC1F7884FA8}" srcOrd="0" destOrd="0" presId="urn:microsoft.com/office/officeart/2005/8/layout/pyramid2"/>
    <dgm:cxn modelId="{054B18A0-F2B9-4BE8-8DCC-62C3D5117790}" type="presParOf" srcId="{9C0A5BA3-A314-4EB9-9B32-5F55B437D64E}" destId="{B8C52E51-DA3B-46C6-85F1-6F3BE9ABC0DD}" srcOrd="1" destOrd="0" presId="urn:microsoft.com/office/officeart/2005/8/layout/pyramid2"/>
    <dgm:cxn modelId="{827A0034-C670-49DB-BD47-8EAF3F899AC0}" type="presParOf" srcId="{9C0A5BA3-A314-4EB9-9B32-5F55B437D64E}" destId="{D79CD0A8-40E1-4902-9ACB-ECB3C5A18E97}" srcOrd="2" destOrd="0" presId="urn:microsoft.com/office/officeart/2005/8/layout/pyramid2"/>
    <dgm:cxn modelId="{1EDBAB39-EDAF-4CDA-9E01-4928B96805BA}" type="presParOf" srcId="{9C0A5BA3-A314-4EB9-9B32-5F55B437D64E}" destId="{7D459033-3CBD-4EB8-94DC-0E795A9E8782}" srcOrd="3" destOrd="0" presId="urn:microsoft.com/office/officeart/2005/8/layout/pyramid2"/>
    <dgm:cxn modelId="{0EDE9393-A12D-4B1D-B62C-7B6F0B423B96}" type="presParOf" srcId="{9C0A5BA3-A314-4EB9-9B32-5F55B437D64E}" destId="{FFE7C689-1B5C-4CF6-A38C-46637A5BB80B}" srcOrd="4" destOrd="0" presId="urn:microsoft.com/office/officeart/2005/8/layout/pyramid2"/>
    <dgm:cxn modelId="{F727CDB7-946F-4527-A546-7A01C43E172B}" type="presParOf" srcId="{9C0A5BA3-A314-4EB9-9B32-5F55B437D64E}" destId="{78FD8EB1-83A8-4003-B9A7-D5DAE6BF2AB5}" srcOrd="5" destOrd="0" presId="urn:microsoft.com/office/officeart/2005/8/layout/pyramid2"/>
    <dgm:cxn modelId="{D1D91491-8B87-46E2-BC96-646CD3225A5E}" type="presParOf" srcId="{9C0A5BA3-A314-4EB9-9B32-5F55B437D64E}" destId="{2BAD65A8-3585-4C4C-89C3-F50A7A0287C4}" srcOrd="6" destOrd="0" presId="urn:microsoft.com/office/officeart/2005/8/layout/pyramid2"/>
    <dgm:cxn modelId="{A7F3026C-FADD-4337-B3B9-38947E15D8D9}" type="presParOf" srcId="{9C0A5BA3-A314-4EB9-9B32-5F55B437D64E}" destId="{0EEAF577-7998-4B8A-8CEE-B06F7D885C79}" srcOrd="7" destOrd="0" presId="urn:microsoft.com/office/officeart/2005/8/layout/pyramid2"/>
    <dgm:cxn modelId="{54435196-41D4-424B-81AD-15BC964F5FB7}" type="presParOf" srcId="{9C0A5BA3-A314-4EB9-9B32-5F55B437D64E}" destId="{7319EB5D-D84E-4B97-9AAA-A49B930D7746}" srcOrd="8" destOrd="0" presId="urn:microsoft.com/office/officeart/2005/8/layout/pyramid2"/>
    <dgm:cxn modelId="{AEABAC2E-CDC2-49EA-8B64-70D5FB3B262D}" type="presParOf" srcId="{9C0A5BA3-A314-4EB9-9B32-5F55B437D64E}" destId="{42EAD329-E3F2-4334-98DA-9E6FE7B1C825}" srcOrd="9" destOrd="0" presId="urn:microsoft.com/office/officeart/2005/8/layout/pyramid2"/>
    <dgm:cxn modelId="{538EFD52-5607-4441-8D7F-175076CFEF51}" type="presParOf" srcId="{9C0A5BA3-A314-4EB9-9B32-5F55B437D64E}" destId="{67F239E2-F6A6-44A8-9629-8911ACB92D58}" srcOrd="10" destOrd="0" presId="urn:microsoft.com/office/officeart/2005/8/layout/pyramid2"/>
    <dgm:cxn modelId="{EF80D129-FFA3-4C95-AAE6-7BC415F50FEC}" type="presParOf" srcId="{9C0A5BA3-A314-4EB9-9B32-5F55B437D64E}" destId="{B12F85AA-AA21-418A-8BF2-B600A07FA9DC}" srcOrd="11" destOrd="0" presId="urn:microsoft.com/office/officeart/2005/8/layout/pyramid2"/>
    <dgm:cxn modelId="{88ACA30C-E71E-446E-83AF-B8D5AB23E94E}" type="presParOf" srcId="{9C0A5BA3-A314-4EB9-9B32-5F55B437D64E}" destId="{EBA985E2-2680-4040-A078-E25AF1E5A2FA}" srcOrd="12" destOrd="0" presId="urn:microsoft.com/office/officeart/2005/8/layout/pyramid2"/>
    <dgm:cxn modelId="{91A27260-F483-4B21-A01F-F74F14FD7938}" type="presParOf" srcId="{9C0A5BA3-A314-4EB9-9B32-5F55B437D64E}" destId="{FEE447C0-52D3-4ACD-A3EF-E705DB033F32}" srcOrd="13" destOrd="0" presId="urn:microsoft.com/office/officeart/2005/8/layout/pyramid2"/>
    <dgm:cxn modelId="{2A3E7BA5-E461-4E09-B186-F3A81ED32E55}" type="presParOf" srcId="{9C0A5BA3-A314-4EB9-9B32-5F55B437D64E}" destId="{28808930-4E1C-42EF-9B9F-B2C73D4A8F24}" srcOrd="14" destOrd="0" presId="urn:microsoft.com/office/officeart/2005/8/layout/pyramid2"/>
    <dgm:cxn modelId="{A0B726A1-8F4B-4A76-BBCF-C819D4A34AEF}" type="presParOf" srcId="{9C0A5BA3-A314-4EB9-9B32-5F55B437D64E}" destId="{6CFF2DB4-1899-453F-AFE0-4F509E0769B7}" srcOrd="15" destOrd="0" presId="urn:microsoft.com/office/officeart/2005/8/layout/pyramid2"/>
    <dgm:cxn modelId="{9512AA75-4690-44C2-A311-0E50C927AE20}" type="presParOf" srcId="{9C0A5BA3-A314-4EB9-9B32-5F55B437D64E}" destId="{199C0FE9-6811-424F-9895-C1437CE92281}" srcOrd="16" destOrd="0" presId="urn:microsoft.com/office/officeart/2005/8/layout/pyramid2"/>
    <dgm:cxn modelId="{90F1CBEA-905D-43CF-9720-8D8EB094ADC5}" type="presParOf" srcId="{9C0A5BA3-A314-4EB9-9B32-5F55B437D64E}" destId="{81437FF1-5B5F-4D8F-8AC2-38713B431423}" srcOrd="17" destOrd="0" presId="urn:microsoft.com/office/officeart/2005/8/layout/pyramid2"/>
    <dgm:cxn modelId="{A184B985-33CF-47C2-8419-1E5632510A56}" type="presParOf" srcId="{9C0A5BA3-A314-4EB9-9B32-5F55B437D64E}" destId="{1F8D4039-B4B3-46D1-9CA0-3A7375777EDD}" srcOrd="18" destOrd="0" presId="urn:microsoft.com/office/officeart/2005/8/layout/pyramid2"/>
    <dgm:cxn modelId="{ECFA1B13-D381-4F71-B873-146336F991CE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306548D5-1EB3-4806-B70F-DA7EC964A889}" type="presOf" srcId="{DE964ABC-E194-4615-8391-6D8B7F9A110D}" destId="{D2178536-AAD9-4C30-BFC7-4DC1F7884FA8}" srcOrd="0" destOrd="0" presId="urn:microsoft.com/office/officeart/2005/8/layout/pyramid2"/>
    <dgm:cxn modelId="{B94253B6-9E40-4670-88F1-3C7926C395E6}" type="presOf" srcId="{34B69B15-FBF0-432D-A1DD-DCB07F34F249}" destId="{2BAD65A8-3585-4C4C-89C3-F50A7A0287C4}" srcOrd="0" destOrd="0" presId="urn:microsoft.com/office/officeart/2005/8/layout/pyramid2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015DBF18-C334-408B-A08A-3CD4C42169D8}" type="presOf" srcId="{072E58EF-5311-4779-9CDA-9009C89C4B1C}" destId="{28808930-4E1C-42EF-9B9F-B2C73D4A8F24}" srcOrd="0" destOrd="0" presId="urn:microsoft.com/office/officeart/2005/8/layout/pyramid2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8F23B306-17F5-40AE-89A8-5B43E644319C}" type="presOf" srcId="{321F423B-0340-49FE-9ECF-B39D0C7E9622}" destId="{D79CD0A8-40E1-4902-9ACB-ECB3C5A18E97}" srcOrd="0" destOrd="0" presId="urn:microsoft.com/office/officeart/2005/8/layout/pyramid2"/>
    <dgm:cxn modelId="{17759E60-EA76-40B1-8D6A-004E7689BC55}" type="presOf" srcId="{927EA321-D033-4A75-ADF9-340BF83CC35F}" destId="{199C0FE9-6811-424F-9895-C1437CE92281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1329F97E-4B88-4EAF-B857-9FE5985BFAC2}" type="presOf" srcId="{C973CF7D-8938-43F4-B67A-964562027A6C}" destId="{1F8D4039-B4B3-46D1-9CA0-3A7375777EDD}" srcOrd="0" destOrd="0" presId="urn:microsoft.com/office/officeart/2005/8/layout/pyramid2"/>
    <dgm:cxn modelId="{DCD6CBB3-3644-448A-B5F6-C1ABC65A78F5}" type="presOf" srcId="{09A4EB08-20C5-4010-A2DA-2E4B8A70B236}" destId="{EBA985E2-2680-4040-A078-E25AF1E5A2FA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85C41867-B4EE-4399-A8D9-DCD57279879F}" type="presOf" srcId="{768CFDEC-0677-42ED-ACAA-128FA2F60921}" destId="{67F239E2-F6A6-44A8-9629-8911ACB92D58}" srcOrd="0" destOrd="0" presId="urn:microsoft.com/office/officeart/2005/8/layout/pyramid2"/>
    <dgm:cxn modelId="{04E6AC06-1898-4F63-8FA9-F49138571D3F}" type="presOf" srcId="{28F714B5-9984-46C4-AD44-8DBD4BD7E23B}" destId="{FFE7C689-1B5C-4CF6-A38C-46637A5BB80B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9D706CF7-BBCB-499E-9905-2BC81F85DA09}" type="presOf" srcId="{1E0AEFBA-D871-41F9-BA52-965AA8BC760E}" destId="{7319EB5D-D84E-4B97-9AAA-A49B930D7746}" srcOrd="0" destOrd="0" presId="urn:microsoft.com/office/officeart/2005/8/layout/pyramid2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884808D5-3D9C-4859-A3DD-E50AAB7414BA}" type="presOf" srcId="{760BC9FD-F5CC-45EC-88FF-73FBF96EB6E5}" destId="{DFFDBEF2-C004-44E3-9B96-8C62D32C3FC2}" srcOrd="0" destOrd="0" presId="urn:microsoft.com/office/officeart/2005/8/layout/pyramid2"/>
    <dgm:cxn modelId="{0566883E-1BC7-43E9-ADC2-CB34595C913F}" type="presParOf" srcId="{DFFDBEF2-C004-44E3-9B96-8C62D32C3FC2}" destId="{CD4D97B4-2A2F-49E8-BEEA-55CA88D3AF78}" srcOrd="0" destOrd="0" presId="urn:microsoft.com/office/officeart/2005/8/layout/pyramid2"/>
    <dgm:cxn modelId="{6E27EBF8-1400-4B99-A244-083D8B33ECC6}" type="presParOf" srcId="{DFFDBEF2-C004-44E3-9B96-8C62D32C3FC2}" destId="{9C0A5BA3-A314-4EB9-9B32-5F55B437D64E}" srcOrd="1" destOrd="0" presId="urn:microsoft.com/office/officeart/2005/8/layout/pyramid2"/>
    <dgm:cxn modelId="{A25350C8-E00A-4425-BE5A-83AF3925B1C5}" type="presParOf" srcId="{9C0A5BA3-A314-4EB9-9B32-5F55B437D64E}" destId="{D2178536-AAD9-4C30-BFC7-4DC1F7884FA8}" srcOrd="0" destOrd="0" presId="urn:microsoft.com/office/officeart/2005/8/layout/pyramid2"/>
    <dgm:cxn modelId="{63D40142-F185-4125-8EB7-44BA09E6775A}" type="presParOf" srcId="{9C0A5BA3-A314-4EB9-9B32-5F55B437D64E}" destId="{B8C52E51-DA3B-46C6-85F1-6F3BE9ABC0DD}" srcOrd="1" destOrd="0" presId="urn:microsoft.com/office/officeart/2005/8/layout/pyramid2"/>
    <dgm:cxn modelId="{A3D01B4B-C497-439C-AAD1-95623D9A3F61}" type="presParOf" srcId="{9C0A5BA3-A314-4EB9-9B32-5F55B437D64E}" destId="{D79CD0A8-40E1-4902-9ACB-ECB3C5A18E97}" srcOrd="2" destOrd="0" presId="urn:microsoft.com/office/officeart/2005/8/layout/pyramid2"/>
    <dgm:cxn modelId="{FD85517D-36B6-4121-8107-506D8A34EB8E}" type="presParOf" srcId="{9C0A5BA3-A314-4EB9-9B32-5F55B437D64E}" destId="{7D459033-3CBD-4EB8-94DC-0E795A9E8782}" srcOrd="3" destOrd="0" presId="urn:microsoft.com/office/officeart/2005/8/layout/pyramid2"/>
    <dgm:cxn modelId="{9E06E389-E638-4931-8D93-2FF8E59606C4}" type="presParOf" srcId="{9C0A5BA3-A314-4EB9-9B32-5F55B437D64E}" destId="{FFE7C689-1B5C-4CF6-A38C-46637A5BB80B}" srcOrd="4" destOrd="0" presId="urn:microsoft.com/office/officeart/2005/8/layout/pyramid2"/>
    <dgm:cxn modelId="{72A83A37-12C0-4E43-8ACF-3390033D89E7}" type="presParOf" srcId="{9C0A5BA3-A314-4EB9-9B32-5F55B437D64E}" destId="{78FD8EB1-83A8-4003-B9A7-D5DAE6BF2AB5}" srcOrd="5" destOrd="0" presId="urn:microsoft.com/office/officeart/2005/8/layout/pyramid2"/>
    <dgm:cxn modelId="{09248E93-949C-45CB-9FC9-784C20A6AC0C}" type="presParOf" srcId="{9C0A5BA3-A314-4EB9-9B32-5F55B437D64E}" destId="{2BAD65A8-3585-4C4C-89C3-F50A7A0287C4}" srcOrd="6" destOrd="0" presId="urn:microsoft.com/office/officeart/2005/8/layout/pyramid2"/>
    <dgm:cxn modelId="{2F03D25E-A0A8-4B6D-98C1-FB69FBBE713C}" type="presParOf" srcId="{9C0A5BA3-A314-4EB9-9B32-5F55B437D64E}" destId="{0EEAF577-7998-4B8A-8CEE-B06F7D885C79}" srcOrd="7" destOrd="0" presId="urn:microsoft.com/office/officeart/2005/8/layout/pyramid2"/>
    <dgm:cxn modelId="{4EF4CB40-E036-4F85-9000-6EE8E5C1347E}" type="presParOf" srcId="{9C0A5BA3-A314-4EB9-9B32-5F55B437D64E}" destId="{7319EB5D-D84E-4B97-9AAA-A49B930D7746}" srcOrd="8" destOrd="0" presId="urn:microsoft.com/office/officeart/2005/8/layout/pyramid2"/>
    <dgm:cxn modelId="{1BFDA42B-F0B1-4C57-8537-B51E86413F6D}" type="presParOf" srcId="{9C0A5BA3-A314-4EB9-9B32-5F55B437D64E}" destId="{42EAD329-E3F2-4334-98DA-9E6FE7B1C825}" srcOrd="9" destOrd="0" presId="urn:microsoft.com/office/officeart/2005/8/layout/pyramid2"/>
    <dgm:cxn modelId="{5A9E9047-C44F-4EA9-BE36-A0DCC0562424}" type="presParOf" srcId="{9C0A5BA3-A314-4EB9-9B32-5F55B437D64E}" destId="{67F239E2-F6A6-44A8-9629-8911ACB92D58}" srcOrd="10" destOrd="0" presId="urn:microsoft.com/office/officeart/2005/8/layout/pyramid2"/>
    <dgm:cxn modelId="{B1D3A40C-6877-4A95-89F7-4C853B9962A5}" type="presParOf" srcId="{9C0A5BA3-A314-4EB9-9B32-5F55B437D64E}" destId="{B12F85AA-AA21-418A-8BF2-B600A07FA9DC}" srcOrd="11" destOrd="0" presId="urn:microsoft.com/office/officeart/2005/8/layout/pyramid2"/>
    <dgm:cxn modelId="{23E52CC1-EF3E-411C-AFE5-E0E1A94A0C7E}" type="presParOf" srcId="{9C0A5BA3-A314-4EB9-9B32-5F55B437D64E}" destId="{EBA985E2-2680-4040-A078-E25AF1E5A2FA}" srcOrd="12" destOrd="0" presId="urn:microsoft.com/office/officeart/2005/8/layout/pyramid2"/>
    <dgm:cxn modelId="{D2393DB9-979E-42FF-A737-ADCB385A4240}" type="presParOf" srcId="{9C0A5BA3-A314-4EB9-9B32-5F55B437D64E}" destId="{FEE447C0-52D3-4ACD-A3EF-E705DB033F32}" srcOrd="13" destOrd="0" presId="urn:microsoft.com/office/officeart/2005/8/layout/pyramid2"/>
    <dgm:cxn modelId="{40230B79-F2F0-4E91-8821-A9D04BD05CA6}" type="presParOf" srcId="{9C0A5BA3-A314-4EB9-9B32-5F55B437D64E}" destId="{28808930-4E1C-42EF-9B9F-B2C73D4A8F24}" srcOrd="14" destOrd="0" presId="urn:microsoft.com/office/officeart/2005/8/layout/pyramid2"/>
    <dgm:cxn modelId="{A4065A84-BFC1-4EE5-99D0-CC25B0A24326}" type="presParOf" srcId="{9C0A5BA3-A314-4EB9-9B32-5F55B437D64E}" destId="{6CFF2DB4-1899-453F-AFE0-4F509E0769B7}" srcOrd="15" destOrd="0" presId="urn:microsoft.com/office/officeart/2005/8/layout/pyramid2"/>
    <dgm:cxn modelId="{C600C6E7-E056-48D4-A357-BF11263BECE7}" type="presParOf" srcId="{9C0A5BA3-A314-4EB9-9B32-5F55B437D64E}" destId="{199C0FE9-6811-424F-9895-C1437CE92281}" srcOrd="16" destOrd="0" presId="urn:microsoft.com/office/officeart/2005/8/layout/pyramid2"/>
    <dgm:cxn modelId="{41D0F323-23FD-4777-867B-2313F14BEB09}" type="presParOf" srcId="{9C0A5BA3-A314-4EB9-9B32-5F55B437D64E}" destId="{81437FF1-5B5F-4D8F-8AC2-38713B431423}" srcOrd="17" destOrd="0" presId="urn:microsoft.com/office/officeart/2005/8/layout/pyramid2"/>
    <dgm:cxn modelId="{8E32CB13-7586-4AF9-9E5E-F9BC326C629C}" type="presParOf" srcId="{9C0A5BA3-A314-4EB9-9B32-5F55B437D64E}" destId="{1F8D4039-B4B3-46D1-9CA0-3A7375777EDD}" srcOrd="18" destOrd="0" presId="urn:microsoft.com/office/officeart/2005/8/layout/pyramid2"/>
    <dgm:cxn modelId="{4415EDBD-4DD3-46D2-A5FC-508ACD4515A7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BFDFFA54-B5E2-422B-B365-01D3E4CF9E8A}" type="presOf" srcId="{C973CF7D-8938-43F4-B67A-964562027A6C}" destId="{1F8D4039-B4B3-46D1-9CA0-3A7375777EDD}" srcOrd="0" destOrd="0" presId="urn:microsoft.com/office/officeart/2005/8/layout/pyramid2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97E0C9BB-3E87-40F8-A7EE-26F4F6AB3D1E}" type="presOf" srcId="{768CFDEC-0677-42ED-ACAA-128FA2F60921}" destId="{67F239E2-F6A6-44A8-9629-8911ACB92D58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8E0015BF-10D2-4222-AF46-C9EC8072D68B}" type="presOf" srcId="{09A4EB08-20C5-4010-A2DA-2E4B8A70B236}" destId="{EBA985E2-2680-4040-A078-E25AF1E5A2FA}" srcOrd="0" destOrd="0" presId="urn:microsoft.com/office/officeart/2005/8/layout/pyramid2"/>
    <dgm:cxn modelId="{D413F35E-DA85-4704-8E5C-7BD86546C66A}" type="presOf" srcId="{760BC9FD-F5CC-45EC-88FF-73FBF96EB6E5}" destId="{DFFDBEF2-C004-44E3-9B96-8C62D32C3FC2}" srcOrd="0" destOrd="0" presId="urn:microsoft.com/office/officeart/2005/8/layout/pyramid2"/>
    <dgm:cxn modelId="{9A65289C-429F-40A7-8041-6A2B5C1D0D02}" type="presOf" srcId="{321F423B-0340-49FE-9ECF-B39D0C7E9622}" destId="{D79CD0A8-40E1-4902-9ACB-ECB3C5A18E97}" srcOrd="0" destOrd="0" presId="urn:microsoft.com/office/officeart/2005/8/layout/pyramid2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4214B97D-2D7D-4A3A-9677-C23A4D1ECFA9}" type="presOf" srcId="{927EA321-D033-4A75-ADF9-340BF83CC35F}" destId="{199C0FE9-6811-424F-9895-C1437CE92281}" srcOrd="0" destOrd="0" presId="urn:microsoft.com/office/officeart/2005/8/layout/pyramid2"/>
    <dgm:cxn modelId="{287C439A-BED4-4D58-AC1D-1028A166B7AF}" type="presOf" srcId="{072E58EF-5311-4779-9CDA-9009C89C4B1C}" destId="{28808930-4E1C-42EF-9B9F-B2C73D4A8F24}" srcOrd="0" destOrd="0" presId="urn:microsoft.com/office/officeart/2005/8/layout/pyramid2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0E425432-C86A-49D3-BAD5-47A34B71AD57}" type="presOf" srcId="{1E0AEFBA-D871-41F9-BA52-965AA8BC760E}" destId="{7319EB5D-D84E-4B97-9AAA-A49B930D7746}" srcOrd="0" destOrd="0" presId="urn:microsoft.com/office/officeart/2005/8/layout/pyramid2"/>
    <dgm:cxn modelId="{E30E6693-C59D-4B15-B8AB-30A37A9ADA9D}" type="presOf" srcId="{34B69B15-FBF0-432D-A1DD-DCB07F34F249}" destId="{2BAD65A8-3585-4C4C-89C3-F50A7A0287C4}" srcOrd="0" destOrd="0" presId="urn:microsoft.com/office/officeart/2005/8/layout/pyramid2"/>
    <dgm:cxn modelId="{71B3A786-A2F4-4A59-BC3F-0CC4150B12E1}" type="presOf" srcId="{DE964ABC-E194-4615-8391-6D8B7F9A110D}" destId="{D2178536-AAD9-4C30-BFC7-4DC1F7884FA8}" srcOrd="0" destOrd="0" presId="urn:microsoft.com/office/officeart/2005/8/layout/pyramid2"/>
    <dgm:cxn modelId="{F8BCDE42-C09C-49C7-97AA-25C5E29C2BBD}" type="presOf" srcId="{28F714B5-9984-46C4-AD44-8DBD4BD7E23B}" destId="{FFE7C689-1B5C-4CF6-A38C-46637A5BB80B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B246FABF-74BA-4BBD-B959-9F3E6CEDA292}" type="presParOf" srcId="{DFFDBEF2-C004-44E3-9B96-8C62D32C3FC2}" destId="{CD4D97B4-2A2F-49E8-BEEA-55CA88D3AF78}" srcOrd="0" destOrd="0" presId="urn:microsoft.com/office/officeart/2005/8/layout/pyramid2"/>
    <dgm:cxn modelId="{AEC1749D-48C8-43E3-BB4F-12261638B31C}" type="presParOf" srcId="{DFFDBEF2-C004-44E3-9B96-8C62D32C3FC2}" destId="{9C0A5BA3-A314-4EB9-9B32-5F55B437D64E}" srcOrd="1" destOrd="0" presId="urn:microsoft.com/office/officeart/2005/8/layout/pyramid2"/>
    <dgm:cxn modelId="{FEA48E99-60B5-4696-9A04-04F97AE95E47}" type="presParOf" srcId="{9C0A5BA3-A314-4EB9-9B32-5F55B437D64E}" destId="{D2178536-AAD9-4C30-BFC7-4DC1F7884FA8}" srcOrd="0" destOrd="0" presId="urn:microsoft.com/office/officeart/2005/8/layout/pyramid2"/>
    <dgm:cxn modelId="{FE75EB37-5244-4463-9AAA-D86D5BBC39D1}" type="presParOf" srcId="{9C0A5BA3-A314-4EB9-9B32-5F55B437D64E}" destId="{B8C52E51-DA3B-46C6-85F1-6F3BE9ABC0DD}" srcOrd="1" destOrd="0" presId="urn:microsoft.com/office/officeart/2005/8/layout/pyramid2"/>
    <dgm:cxn modelId="{754BB32D-FDEB-4E1F-944E-DB707FA17489}" type="presParOf" srcId="{9C0A5BA3-A314-4EB9-9B32-5F55B437D64E}" destId="{D79CD0A8-40E1-4902-9ACB-ECB3C5A18E97}" srcOrd="2" destOrd="0" presId="urn:microsoft.com/office/officeart/2005/8/layout/pyramid2"/>
    <dgm:cxn modelId="{A8332E54-94CE-4416-A920-68B166BCBB9E}" type="presParOf" srcId="{9C0A5BA3-A314-4EB9-9B32-5F55B437D64E}" destId="{7D459033-3CBD-4EB8-94DC-0E795A9E8782}" srcOrd="3" destOrd="0" presId="urn:microsoft.com/office/officeart/2005/8/layout/pyramid2"/>
    <dgm:cxn modelId="{4121A522-9A8B-4208-A85B-B0B252060633}" type="presParOf" srcId="{9C0A5BA3-A314-4EB9-9B32-5F55B437D64E}" destId="{FFE7C689-1B5C-4CF6-A38C-46637A5BB80B}" srcOrd="4" destOrd="0" presId="urn:microsoft.com/office/officeart/2005/8/layout/pyramid2"/>
    <dgm:cxn modelId="{E854F356-583A-4CE1-8626-37EAA031E42B}" type="presParOf" srcId="{9C0A5BA3-A314-4EB9-9B32-5F55B437D64E}" destId="{78FD8EB1-83A8-4003-B9A7-D5DAE6BF2AB5}" srcOrd="5" destOrd="0" presId="urn:microsoft.com/office/officeart/2005/8/layout/pyramid2"/>
    <dgm:cxn modelId="{0FDBBE74-7931-4CF2-A9B6-B4303F560A32}" type="presParOf" srcId="{9C0A5BA3-A314-4EB9-9B32-5F55B437D64E}" destId="{2BAD65A8-3585-4C4C-89C3-F50A7A0287C4}" srcOrd="6" destOrd="0" presId="urn:microsoft.com/office/officeart/2005/8/layout/pyramid2"/>
    <dgm:cxn modelId="{32F3404C-FFE0-435B-9E93-6304F91260A5}" type="presParOf" srcId="{9C0A5BA3-A314-4EB9-9B32-5F55B437D64E}" destId="{0EEAF577-7998-4B8A-8CEE-B06F7D885C79}" srcOrd="7" destOrd="0" presId="urn:microsoft.com/office/officeart/2005/8/layout/pyramid2"/>
    <dgm:cxn modelId="{29E49C08-5D49-4CBE-BC8F-CB2018773BAB}" type="presParOf" srcId="{9C0A5BA3-A314-4EB9-9B32-5F55B437D64E}" destId="{7319EB5D-D84E-4B97-9AAA-A49B930D7746}" srcOrd="8" destOrd="0" presId="urn:microsoft.com/office/officeart/2005/8/layout/pyramid2"/>
    <dgm:cxn modelId="{87894841-42D3-4D99-A91E-1F1FC04DCD92}" type="presParOf" srcId="{9C0A5BA3-A314-4EB9-9B32-5F55B437D64E}" destId="{42EAD329-E3F2-4334-98DA-9E6FE7B1C825}" srcOrd="9" destOrd="0" presId="urn:microsoft.com/office/officeart/2005/8/layout/pyramid2"/>
    <dgm:cxn modelId="{4EA6E899-D51F-432B-9FBA-CFE6673A4585}" type="presParOf" srcId="{9C0A5BA3-A314-4EB9-9B32-5F55B437D64E}" destId="{67F239E2-F6A6-44A8-9629-8911ACB92D58}" srcOrd="10" destOrd="0" presId="urn:microsoft.com/office/officeart/2005/8/layout/pyramid2"/>
    <dgm:cxn modelId="{C0A9BB0D-1E89-4BC6-811B-CF9299388752}" type="presParOf" srcId="{9C0A5BA3-A314-4EB9-9B32-5F55B437D64E}" destId="{B12F85AA-AA21-418A-8BF2-B600A07FA9DC}" srcOrd="11" destOrd="0" presId="urn:microsoft.com/office/officeart/2005/8/layout/pyramid2"/>
    <dgm:cxn modelId="{3B5CF4C6-DC6D-4B29-A0E2-7D471D557438}" type="presParOf" srcId="{9C0A5BA3-A314-4EB9-9B32-5F55B437D64E}" destId="{EBA985E2-2680-4040-A078-E25AF1E5A2FA}" srcOrd="12" destOrd="0" presId="urn:microsoft.com/office/officeart/2005/8/layout/pyramid2"/>
    <dgm:cxn modelId="{815F3966-0114-46D0-9044-FAC42D1D98FA}" type="presParOf" srcId="{9C0A5BA3-A314-4EB9-9B32-5F55B437D64E}" destId="{FEE447C0-52D3-4ACD-A3EF-E705DB033F32}" srcOrd="13" destOrd="0" presId="urn:microsoft.com/office/officeart/2005/8/layout/pyramid2"/>
    <dgm:cxn modelId="{2D6662B1-C5C4-4D87-945F-F84E7ED2B428}" type="presParOf" srcId="{9C0A5BA3-A314-4EB9-9B32-5F55B437D64E}" destId="{28808930-4E1C-42EF-9B9F-B2C73D4A8F24}" srcOrd="14" destOrd="0" presId="urn:microsoft.com/office/officeart/2005/8/layout/pyramid2"/>
    <dgm:cxn modelId="{3D8AB44C-C2BA-4524-9B73-91D217B33BC5}" type="presParOf" srcId="{9C0A5BA3-A314-4EB9-9B32-5F55B437D64E}" destId="{6CFF2DB4-1899-453F-AFE0-4F509E0769B7}" srcOrd="15" destOrd="0" presId="urn:microsoft.com/office/officeart/2005/8/layout/pyramid2"/>
    <dgm:cxn modelId="{D4AF07BF-6561-4992-90A1-97BE10C4A0F5}" type="presParOf" srcId="{9C0A5BA3-A314-4EB9-9B32-5F55B437D64E}" destId="{199C0FE9-6811-424F-9895-C1437CE92281}" srcOrd="16" destOrd="0" presId="urn:microsoft.com/office/officeart/2005/8/layout/pyramid2"/>
    <dgm:cxn modelId="{3D139175-F4A0-403A-97EE-D391081DB00C}" type="presParOf" srcId="{9C0A5BA3-A314-4EB9-9B32-5F55B437D64E}" destId="{81437FF1-5B5F-4D8F-8AC2-38713B431423}" srcOrd="17" destOrd="0" presId="urn:microsoft.com/office/officeart/2005/8/layout/pyramid2"/>
    <dgm:cxn modelId="{A117A6D4-4CEF-485F-A56E-CBA131886583}" type="presParOf" srcId="{9C0A5BA3-A314-4EB9-9B32-5F55B437D64E}" destId="{1F8D4039-B4B3-46D1-9CA0-3A7375777EDD}" srcOrd="18" destOrd="0" presId="urn:microsoft.com/office/officeart/2005/8/layout/pyramid2"/>
    <dgm:cxn modelId="{3CCC84AA-C2F3-44CE-A87A-AEB7BB4BE124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A3697F6D-4635-4086-87FA-D3C968CD2E46}" type="presOf" srcId="{09A4EB08-20C5-4010-A2DA-2E4B8A70B236}" destId="{EBA985E2-2680-4040-A078-E25AF1E5A2FA}" srcOrd="0" destOrd="0" presId="urn:microsoft.com/office/officeart/2005/8/layout/pyramid2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6D8AF41F-3067-4663-8C23-3083F3D05E74}" type="presOf" srcId="{C973CF7D-8938-43F4-B67A-964562027A6C}" destId="{1F8D4039-B4B3-46D1-9CA0-3A7375777EDD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07A31B54-1D65-4596-AEA3-000FF000986D}" type="presOf" srcId="{DE964ABC-E194-4615-8391-6D8B7F9A110D}" destId="{D2178536-AAD9-4C30-BFC7-4DC1F7884FA8}" srcOrd="0" destOrd="0" presId="urn:microsoft.com/office/officeart/2005/8/layout/pyramid2"/>
    <dgm:cxn modelId="{72D544D0-9494-4D21-974D-E47DD3836B35}" type="presOf" srcId="{321F423B-0340-49FE-9ECF-B39D0C7E9622}" destId="{D79CD0A8-40E1-4902-9ACB-ECB3C5A18E97}" srcOrd="0" destOrd="0" presId="urn:microsoft.com/office/officeart/2005/8/layout/pyramid2"/>
    <dgm:cxn modelId="{BAFB6EDA-7383-4C8B-AE94-579C2CD6D407}" type="presOf" srcId="{28F714B5-9984-46C4-AD44-8DBD4BD7E23B}" destId="{FFE7C689-1B5C-4CF6-A38C-46637A5BB80B}" srcOrd="0" destOrd="0" presId="urn:microsoft.com/office/officeart/2005/8/layout/pyramid2"/>
    <dgm:cxn modelId="{035F2B7E-EF09-416D-883A-FC81D8CBA4B0}" type="presOf" srcId="{760BC9FD-F5CC-45EC-88FF-73FBF96EB6E5}" destId="{DFFDBEF2-C004-44E3-9B96-8C62D32C3FC2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811C0035-1CE5-449A-ABC5-59AFCC0B6AD5}" type="presOf" srcId="{34B69B15-FBF0-432D-A1DD-DCB07F34F249}" destId="{2BAD65A8-3585-4C4C-89C3-F50A7A0287C4}" srcOrd="0" destOrd="0" presId="urn:microsoft.com/office/officeart/2005/8/layout/pyramid2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CBB92332-F8FA-4694-990E-B96D43571426}" type="presOf" srcId="{072E58EF-5311-4779-9CDA-9009C89C4B1C}" destId="{28808930-4E1C-42EF-9B9F-B2C73D4A8F24}" srcOrd="0" destOrd="0" presId="urn:microsoft.com/office/officeart/2005/8/layout/pyramid2"/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A86E4F8A-AA35-4126-82D8-E0505C27574E}" type="presOf" srcId="{927EA321-D033-4A75-ADF9-340BF83CC35F}" destId="{199C0FE9-6811-424F-9895-C1437CE92281}" srcOrd="0" destOrd="0" presId="urn:microsoft.com/office/officeart/2005/8/layout/pyramid2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99606E0D-FD5E-419C-B518-2020F71E2E0E}" type="presOf" srcId="{1E0AEFBA-D871-41F9-BA52-965AA8BC760E}" destId="{7319EB5D-D84E-4B97-9AAA-A49B930D7746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538DE9DD-0958-4175-9EE0-4D2CE280D558}" type="presOf" srcId="{768CFDEC-0677-42ED-ACAA-128FA2F60921}" destId="{67F239E2-F6A6-44A8-9629-8911ACB92D58}" srcOrd="0" destOrd="0" presId="urn:microsoft.com/office/officeart/2005/8/layout/pyramid2"/>
    <dgm:cxn modelId="{32B29C20-1A35-4B37-9E33-B42EFC4AA55E}" type="presParOf" srcId="{DFFDBEF2-C004-44E3-9B96-8C62D32C3FC2}" destId="{CD4D97B4-2A2F-49E8-BEEA-55CA88D3AF78}" srcOrd="0" destOrd="0" presId="urn:microsoft.com/office/officeart/2005/8/layout/pyramid2"/>
    <dgm:cxn modelId="{B8F35522-1D54-41F7-8E83-4C8157B12EE4}" type="presParOf" srcId="{DFFDBEF2-C004-44E3-9B96-8C62D32C3FC2}" destId="{9C0A5BA3-A314-4EB9-9B32-5F55B437D64E}" srcOrd="1" destOrd="0" presId="urn:microsoft.com/office/officeart/2005/8/layout/pyramid2"/>
    <dgm:cxn modelId="{EC28A06F-5C5D-4DF1-A7AB-9BDA05124674}" type="presParOf" srcId="{9C0A5BA3-A314-4EB9-9B32-5F55B437D64E}" destId="{D2178536-AAD9-4C30-BFC7-4DC1F7884FA8}" srcOrd="0" destOrd="0" presId="urn:microsoft.com/office/officeart/2005/8/layout/pyramid2"/>
    <dgm:cxn modelId="{63652A25-C154-4EAE-B92F-20AED91BB336}" type="presParOf" srcId="{9C0A5BA3-A314-4EB9-9B32-5F55B437D64E}" destId="{B8C52E51-DA3B-46C6-85F1-6F3BE9ABC0DD}" srcOrd="1" destOrd="0" presId="urn:microsoft.com/office/officeart/2005/8/layout/pyramid2"/>
    <dgm:cxn modelId="{6312F32F-F1B9-4D4E-A514-32004392F725}" type="presParOf" srcId="{9C0A5BA3-A314-4EB9-9B32-5F55B437D64E}" destId="{D79CD0A8-40E1-4902-9ACB-ECB3C5A18E97}" srcOrd="2" destOrd="0" presId="urn:microsoft.com/office/officeart/2005/8/layout/pyramid2"/>
    <dgm:cxn modelId="{C450AAA4-B5C3-40A1-8932-86A44883E8C1}" type="presParOf" srcId="{9C0A5BA3-A314-4EB9-9B32-5F55B437D64E}" destId="{7D459033-3CBD-4EB8-94DC-0E795A9E8782}" srcOrd="3" destOrd="0" presId="urn:microsoft.com/office/officeart/2005/8/layout/pyramid2"/>
    <dgm:cxn modelId="{F391C176-81A5-415D-8AC4-1BB70113AB02}" type="presParOf" srcId="{9C0A5BA3-A314-4EB9-9B32-5F55B437D64E}" destId="{FFE7C689-1B5C-4CF6-A38C-46637A5BB80B}" srcOrd="4" destOrd="0" presId="urn:microsoft.com/office/officeart/2005/8/layout/pyramid2"/>
    <dgm:cxn modelId="{933E4153-11DA-4B02-9DEE-56955A80364A}" type="presParOf" srcId="{9C0A5BA3-A314-4EB9-9B32-5F55B437D64E}" destId="{78FD8EB1-83A8-4003-B9A7-D5DAE6BF2AB5}" srcOrd="5" destOrd="0" presId="urn:microsoft.com/office/officeart/2005/8/layout/pyramid2"/>
    <dgm:cxn modelId="{EFF98D17-49C1-4B7C-85C3-EB3CF6AE3C12}" type="presParOf" srcId="{9C0A5BA3-A314-4EB9-9B32-5F55B437D64E}" destId="{2BAD65A8-3585-4C4C-89C3-F50A7A0287C4}" srcOrd="6" destOrd="0" presId="urn:microsoft.com/office/officeart/2005/8/layout/pyramid2"/>
    <dgm:cxn modelId="{2C3881B3-DF69-4B0E-8AE0-2EE62C7D8BAC}" type="presParOf" srcId="{9C0A5BA3-A314-4EB9-9B32-5F55B437D64E}" destId="{0EEAF577-7998-4B8A-8CEE-B06F7D885C79}" srcOrd="7" destOrd="0" presId="urn:microsoft.com/office/officeart/2005/8/layout/pyramid2"/>
    <dgm:cxn modelId="{0BD3DB99-F284-4E5B-89E7-530341B57098}" type="presParOf" srcId="{9C0A5BA3-A314-4EB9-9B32-5F55B437D64E}" destId="{7319EB5D-D84E-4B97-9AAA-A49B930D7746}" srcOrd="8" destOrd="0" presId="urn:microsoft.com/office/officeart/2005/8/layout/pyramid2"/>
    <dgm:cxn modelId="{1E208550-2D28-4088-A173-80ED14775DDC}" type="presParOf" srcId="{9C0A5BA3-A314-4EB9-9B32-5F55B437D64E}" destId="{42EAD329-E3F2-4334-98DA-9E6FE7B1C825}" srcOrd="9" destOrd="0" presId="urn:microsoft.com/office/officeart/2005/8/layout/pyramid2"/>
    <dgm:cxn modelId="{C244E804-ECCC-4843-86E5-AE10E58DEC62}" type="presParOf" srcId="{9C0A5BA3-A314-4EB9-9B32-5F55B437D64E}" destId="{67F239E2-F6A6-44A8-9629-8911ACB92D58}" srcOrd="10" destOrd="0" presId="urn:microsoft.com/office/officeart/2005/8/layout/pyramid2"/>
    <dgm:cxn modelId="{4FAD2793-74F2-4308-B379-1B996B196195}" type="presParOf" srcId="{9C0A5BA3-A314-4EB9-9B32-5F55B437D64E}" destId="{B12F85AA-AA21-418A-8BF2-B600A07FA9DC}" srcOrd="11" destOrd="0" presId="urn:microsoft.com/office/officeart/2005/8/layout/pyramid2"/>
    <dgm:cxn modelId="{D7113BE2-8063-4BE3-968F-A6C26CE416AA}" type="presParOf" srcId="{9C0A5BA3-A314-4EB9-9B32-5F55B437D64E}" destId="{EBA985E2-2680-4040-A078-E25AF1E5A2FA}" srcOrd="12" destOrd="0" presId="urn:microsoft.com/office/officeart/2005/8/layout/pyramid2"/>
    <dgm:cxn modelId="{B4DAE431-BA74-47F7-B2A3-BFD6EBE3278E}" type="presParOf" srcId="{9C0A5BA3-A314-4EB9-9B32-5F55B437D64E}" destId="{FEE447C0-52D3-4ACD-A3EF-E705DB033F32}" srcOrd="13" destOrd="0" presId="urn:microsoft.com/office/officeart/2005/8/layout/pyramid2"/>
    <dgm:cxn modelId="{93483F89-EED3-4C01-9E30-F0F1E8430CEB}" type="presParOf" srcId="{9C0A5BA3-A314-4EB9-9B32-5F55B437D64E}" destId="{28808930-4E1C-42EF-9B9F-B2C73D4A8F24}" srcOrd="14" destOrd="0" presId="urn:microsoft.com/office/officeart/2005/8/layout/pyramid2"/>
    <dgm:cxn modelId="{1A34A235-5EEA-4C6B-96C5-32BDB1F59D92}" type="presParOf" srcId="{9C0A5BA3-A314-4EB9-9B32-5F55B437D64E}" destId="{6CFF2DB4-1899-453F-AFE0-4F509E0769B7}" srcOrd="15" destOrd="0" presId="urn:microsoft.com/office/officeart/2005/8/layout/pyramid2"/>
    <dgm:cxn modelId="{D737A1D6-7500-4091-8B03-04CA792FBAFA}" type="presParOf" srcId="{9C0A5BA3-A314-4EB9-9B32-5F55B437D64E}" destId="{199C0FE9-6811-424F-9895-C1437CE92281}" srcOrd="16" destOrd="0" presId="urn:microsoft.com/office/officeart/2005/8/layout/pyramid2"/>
    <dgm:cxn modelId="{8936400D-D4A5-408F-B8A8-54F2A9C6BCD3}" type="presParOf" srcId="{9C0A5BA3-A314-4EB9-9B32-5F55B437D64E}" destId="{81437FF1-5B5F-4D8F-8AC2-38713B431423}" srcOrd="17" destOrd="0" presId="urn:microsoft.com/office/officeart/2005/8/layout/pyramid2"/>
    <dgm:cxn modelId="{48992903-8EC2-4A8B-B9B6-55A3B847F180}" type="presParOf" srcId="{9C0A5BA3-A314-4EB9-9B32-5F55B437D64E}" destId="{1F8D4039-B4B3-46D1-9CA0-3A7375777EDD}" srcOrd="18" destOrd="0" presId="urn:microsoft.com/office/officeart/2005/8/layout/pyramid2"/>
    <dgm:cxn modelId="{EEBF4AED-D154-47B5-83B3-E6D1D608B643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60BC9FD-F5CC-45EC-88FF-73FBF96EB6E5}" type="doc">
      <dgm:prSet loTypeId="urn:microsoft.com/office/officeart/2005/8/layout/pyramid2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964ABC-E194-4615-8391-6D8B7F9A110D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41C5C35B-C8CC-46D6-8C5F-EB459E1177E1}" type="par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50845B83-5505-4D7C-8BC7-63A4F5A5A0FF}" type="sibTrans" cxnId="{4FADB45A-8D33-4C07-BA59-E28883E273B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21F423B-0340-49FE-9ECF-B39D0C7E9622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FE9E0E0-2C4B-4823-A6BC-6CD30FDBB516}" type="par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8C38CD54-8143-4CEE-AB10-2A08F49AEFB6}" type="sibTrans" cxnId="{80841616-B571-4FF9-A39D-F4310574656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28F714B5-9984-46C4-AD44-8DBD4BD7E23B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3BED7-5731-4C30-8749-F5B0A6806772}" type="par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6FA29F7C-C0A4-4849-B2DB-AC44F1A84CAB}" type="sibTrans" cxnId="{F6D12916-4DF7-458D-81E1-7FCF9A4CBEE1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34B69B15-FBF0-432D-A1DD-DCB07F34F249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8D47B6D-E149-45F3-A057-8D5033A772AC}" type="par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F988030-EB03-4B0E-ACA3-B59E6E7A039E}" type="sibTrans" cxnId="{A237D73A-A1A7-4949-879B-9B4C4157770E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1E0AEFBA-D871-41F9-BA52-965AA8BC760E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25E09999-DE5F-45DB-A076-6679839DDE58}" type="par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B383B5F6-CA5D-436E-96E9-455B1CFCA4E1}" type="sibTrans" cxnId="{CD00A932-C380-45BB-9979-F112CABE7764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768CFDEC-0677-42ED-ACAA-128FA2F60921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E45C5D0E-928B-4F8C-ADC4-A01966072E3F}" type="par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FA732FA-844A-4669-AE46-BE9A7829DE9B}" type="sibTrans" cxnId="{C2523313-9464-46D6-8D7E-C56789BBE015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9A4EB08-20C5-4010-A2DA-2E4B8A70B236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C90C8211-2225-4BF9-8659-F12265942F84}" type="par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27F9A69-BCFD-409D-82D7-31A1C3B42893}" type="sibTrans" cxnId="{F8284C7C-5406-4DB1-B37A-F32885800298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072E58EF-5311-4779-9CDA-9009C89C4B1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0C38EEF3-FF0D-4CAE-8B73-7CBF85857599}" type="par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DFBA868-154E-4668-8720-B4BD3718E549}" type="sibTrans" cxnId="{A77A42C4-374E-4CE8-A03A-2740415B6877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927EA321-D033-4A75-ADF9-340BF83CC35F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A768D430-6BCB-4AF1-B775-90415F9FBFAE}" type="par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58C1CED-8367-4F6B-8A80-3AD49E5F7279}" type="sibTrans" cxnId="{D91B182C-3D48-4299-9EEF-AA496C2B9006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C973CF7D-8938-43F4-B67A-964562027A6C}">
      <dgm:prSet phldrT="[Текст]" custT="1"/>
      <dgm:spPr>
        <a:ln>
          <a:solidFill>
            <a:srgbClr val="80008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dirty="0">
            <a:solidFill>
              <a:srgbClr val="800080"/>
            </a:solidFill>
            <a:latin typeface="Comic Sans MS" pitchFamily="66" charset="0"/>
          </a:endParaRPr>
        </a:p>
      </dgm:t>
    </dgm:pt>
    <dgm:pt modelId="{9ED5850C-03B1-4FD3-BC6A-EE49FFBC3675}" type="par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EA765E6A-C714-4254-A6BE-65D34A373C00}" type="sibTrans" cxnId="{93531FBF-AF1D-41A4-B83D-941B0229DE23}">
      <dgm:prSet/>
      <dgm:spPr/>
      <dgm:t>
        <a:bodyPr/>
        <a:lstStyle/>
        <a:p>
          <a:endParaRPr lang="ru-RU" sz="2400" b="1">
            <a:solidFill>
              <a:srgbClr val="800080"/>
            </a:solidFill>
            <a:latin typeface="Comic Sans MS" pitchFamily="66" charset="0"/>
          </a:endParaRPr>
        </a:p>
      </dgm:t>
    </dgm:pt>
    <dgm:pt modelId="{DFFDBEF2-C004-44E3-9B96-8C62D32C3FC2}" type="pres">
      <dgm:prSet presAssocID="{760BC9FD-F5CC-45EC-88FF-73FBF96EB6E5}" presName="compositeShape" presStyleCnt="0">
        <dgm:presLayoutVars>
          <dgm:dir/>
          <dgm:resizeHandles/>
        </dgm:presLayoutVars>
      </dgm:prSet>
      <dgm:spPr/>
    </dgm:pt>
    <dgm:pt modelId="{CD4D97B4-2A2F-49E8-BEEA-55CA88D3AF78}" type="pres">
      <dgm:prSet presAssocID="{760BC9FD-F5CC-45EC-88FF-73FBF96EB6E5}" presName="pyramid" presStyleLbl="node1" presStyleIdx="0" presStyleCnt="1" custScaleX="114058"/>
      <dgm:spPr/>
    </dgm:pt>
    <dgm:pt modelId="{9C0A5BA3-A314-4EB9-9B32-5F55B437D64E}" type="pres">
      <dgm:prSet presAssocID="{760BC9FD-F5CC-45EC-88FF-73FBF96EB6E5}" presName="theList" presStyleCnt="0"/>
      <dgm:spPr/>
    </dgm:pt>
    <dgm:pt modelId="{D2178536-AAD9-4C30-BFC7-4DC1F7884FA8}" type="pres">
      <dgm:prSet presAssocID="{DE964ABC-E194-4615-8391-6D8B7F9A110D}" presName="aNode" presStyleLbl="fgAcc1" presStyleIdx="0" presStyleCnt="10" custScaleX="140971" custLinFactNeighborY="71201">
        <dgm:presLayoutVars>
          <dgm:bulletEnabled val="1"/>
        </dgm:presLayoutVars>
      </dgm:prSet>
      <dgm:spPr/>
    </dgm:pt>
    <dgm:pt modelId="{B8C52E51-DA3B-46C6-85F1-6F3BE9ABC0DD}" type="pres">
      <dgm:prSet presAssocID="{DE964ABC-E194-4615-8391-6D8B7F9A110D}" presName="aSpace" presStyleCnt="0"/>
      <dgm:spPr/>
    </dgm:pt>
    <dgm:pt modelId="{D79CD0A8-40E1-4902-9ACB-ECB3C5A18E97}" type="pres">
      <dgm:prSet presAssocID="{321F423B-0340-49FE-9ECF-B39D0C7E9622}" presName="aNode" presStyleLbl="fgAcc1" presStyleIdx="1" presStyleCnt="10" custScaleX="140971" custLinFactNeighborY="71201">
        <dgm:presLayoutVars>
          <dgm:bulletEnabled val="1"/>
        </dgm:presLayoutVars>
      </dgm:prSet>
      <dgm:spPr/>
    </dgm:pt>
    <dgm:pt modelId="{7D459033-3CBD-4EB8-94DC-0E795A9E8782}" type="pres">
      <dgm:prSet presAssocID="{321F423B-0340-49FE-9ECF-B39D0C7E9622}" presName="aSpace" presStyleCnt="0"/>
      <dgm:spPr/>
    </dgm:pt>
    <dgm:pt modelId="{FFE7C689-1B5C-4CF6-A38C-46637A5BB80B}" type="pres">
      <dgm:prSet presAssocID="{28F714B5-9984-46C4-AD44-8DBD4BD7E23B}" presName="aNode" presStyleLbl="fgAcc1" presStyleIdx="2" presStyleCnt="10" custScaleX="140971" custLinFactNeighborY="71201">
        <dgm:presLayoutVars>
          <dgm:bulletEnabled val="1"/>
        </dgm:presLayoutVars>
      </dgm:prSet>
      <dgm:spPr/>
    </dgm:pt>
    <dgm:pt modelId="{78FD8EB1-83A8-4003-B9A7-D5DAE6BF2AB5}" type="pres">
      <dgm:prSet presAssocID="{28F714B5-9984-46C4-AD44-8DBD4BD7E23B}" presName="aSpace" presStyleCnt="0"/>
      <dgm:spPr/>
    </dgm:pt>
    <dgm:pt modelId="{2BAD65A8-3585-4C4C-89C3-F50A7A0287C4}" type="pres">
      <dgm:prSet presAssocID="{34B69B15-FBF0-432D-A1DD-DCB07F34F249}" presName="aNode" presStyleLbl="fgAcc1" presStyleIdx="3" presStyleCnt="10" custScaleX="140971" custLinFactNeighborY="71201">
        <dgm:presLayoutVars>
          <dgm:bulletEnabled val="1"/>
        </dgm:presLayoutVars>
      </dgm:prSet>
      <dgm:spPr/>
    </dgm:pt>
    <dgm:pt modelId="{0EEAF577-7998-4B8A-8CEE-B06F7D885C79}" type="pres">
      <dgm:prSet presAssocID="{34B69B15-FBF0-432D-A1DD-DCB07F34F249}" presName="aSpace" presStyleCnt="0"/>
      <dgm:spPr/>
    </dgm:pt>
    <dgm:pt modelId="{7319EB5D-D84E-4B97-9AAA-A49B930D7746}" type="pres">
      <dgm:prSet presAssocID="{1E0AEFBA-D871-41F9-BA52-965AA8BC760E}" presName="aNode" presStyleLbl="fgAcc1" presStyleIdx="4" presStyleCnt="10" custScaleX="140971" custLinFactNeighborY="71201">
        <dgm:presLayoutVars>
          <dgm:bulletEnabled val="1"/>
        </dgm:presLayoutVars>
      </dgm:prSet>
      <dgm:spPr/>
    </dgm:pt>
    <dgm:pt modelId="{42EAD329-E3F2-4334-98DA-9E6FE7B1C825}" type="pres">
      <dgm:prSet presAssocID="{1E0AEFBA-D871-41F9-BA52-965AA8BC760E}" presName="aSpace" presStyleCnt="0"/>
      <dgm:spPr/>
    </dgm:pt>
    <dgm:pt modelId="{67F239E2-F6A6-44A8-9629-8911ACB92D58}" type="pres">
      <dgm:prSet presAssocID="{768CFDEC-0677-42ED-ACAA-128FA2F60921}" presName="aNode" presStyleLbl="fgAcc1" presStyleIdx="5" presStyleCnt="10" custScaleX="140971" custLinFactNeighborY="71201">
        <dgm:presLayoutVars>
          <dgm:bulletEnabled val="1"/>
        </dgm:presLayoutVars>
      </dgm:prSet>
      <dgm:spPr/>
    </dgm:pt>
    <dgm:pt modelId="{B12F85AA-AA21-418A-8BF2-B600A07FA9DC}" type="pres">
      <dgm:prSet presAssocID="{768CFDEC-0677-42ED-ACAA-128FA2F60921}" presName="aSpace" presStyleCnt="0"/>
      <dgm:spPr/>
    </dgm:pt>
    <dgm:pt modelId="{EBA985E2-2680-4040-A078-E25AF1E5A2FA}" type="pres">
      <dgm:prSet presAssocID="{09A4EB08-20C5-4010-A2DA-2E4B8A70B236}" presName="aNode" presStyleLbl="fgAcc1" presStyleIdx="6" presStyleCnt="10" custScaleX="140971" custLinFactNeighborY="71201">
        <dgm:presLayoutVars>
          <dgm:bulletEnabled val="1"/>
        </dgm:presLayoutVars>
      </dgm:prSet>
      <dgm:spPr/>
    </dgm:pt>
    <dgm:pt modelId="{FEE447C0-52D3-4ACD-A3EF-E705DB033F32}" type="pres">
      <dgm:prSet presAssocID="{09A4EB08-20C5-4010-A2DA-2E4B8A70B236}" presName="aSpace" presStyleCnt="0"/>
      <dgm:spPr/>
    </dgm:pt>
    <dgm:pt modelId="{28808930-4E1C-42EF-9B9F-B2C73D4A8F24}" type="pres">
      <dgm:prSet presAssocID="{072E58EF-5311-4779-9CDA-9009C89C4B1C}" presName="aNode" presStyleLbl="fgAcc1" presStyleIdx="7" presStyleCnt="10" custScaleX="140971" custLinFactNeighborY="71201">
        <dgm:presLayoutVars>
          <dgm:bulletEnabled val="1"/>
        </dgm:presLayoutVars>
      </dgm:prSet>
      <dgm:spPr/>
    </dgm:pt>
    <dgm:pt modelId="{6CFF2DB4-1899-453F-AFE0-4F509E0769B7}" type="pres">
      <dgm:prSet presAssocID="{072E58EF-5311-4779-9CDA-9009C89C4B1C}" presName="aSpace" presStyleCnt="0"/>
      <dgm:spPr/>
    </dgm:pt>
    <dgm:pt modelId="{199C0FE9-6811-424F-9895-C1437CE92281}" type="pres">
      <dgm:prSet presAssocID="{927EA321-D033-4A75-ADF9-340BF83CC35F}" presName="aNode" presStyleLbl="fgAcc1" presStyleIdx="8" presStyleCnt="10" custScaleX="140971" custLinFactNeighborY="71201">
        <dgm:presLayoutVars>
          <dgm:bulletEnabled val="1"/>
        </dgm:presLayoutVars>
      </dgm:prSet>
      <dgm:spPr/>
    </dgm:pt>
    <dgm:pt modelId="{81437FF1-5B5F-4D8F-8AC2-38713B431423}" type="pres">
      <dgm:prSet presAssocID="{927EA321-D033-4A75-ADF9-340BF83CC35F}" presName="aSpace" presStyleCnt="0"/>
      <dgm:spPr/>
    </dgm:pt>
    <dgm:pt modelId="{1F8D4039-B4B3-46D1-9CA0-3A7375777EDD}" type="pres">
      <dgm:prSet presAssocID="{C973CF7D-8938-43F4-B67A-964562027A6C}" presName="aNode" presStyleLbl="fgAcc1" presStyleIdx="9" presStyleCnt="10" custScaleX="140971" custLinFactNeighborY="89796">
        <dgm:presLayoutVars>
          <dgm:bulletEnabled val="1"/>
        </dgm:presLayoutVars>
      </dgm:prSet>
      <dgm:spPr/>
    </dgm:pt>
    <dgm:pt modelId="{44FE585A-96F1-45BB-B748-B3C36873709D}" type="pres">
      <dgm:prSet presAssocID="{C973CF7D-8938-43F4-B67A-964562027A6C}" presName="aSpace" presStyleCnt="0"/>
      <dgm:spPr/>
    </dgm:pt>
  </dgm:ptLst>
  <dgm:cxnLst>
    <dgm:cxn modelId="{C0DDA1C9-0039-4534-A909-FE9E7F741905}" type="presOf" srcId="{1E0AEFBA-D871-41F9-BA52-965AA8BC760E}" destId="{7319EB5D-D84E-4B97-9AAA-A49B930D7746}" srcOrd="0" destOrd="0" presId="urn:microsoft.com/office/officeart/2005/8/layout/pyramid2"/>
    <dgm:cxn modelId="{D91B182C-3D48-4299-9EEF-AA496C2B9006}" srcId="{760BC9FD-F5CC-45EC-88FF-73FBF96EB6E5}" destId="{927EA321-D033-4A75-ADF9-340BF83CC35F}" srcOrd="8" destOrd="0" parTransId="{A768D430-6BCB-4AF1-B775-90415F9FBFAE}" sibTransId="{D58C1CED-8367-4F6B-8A80-3AD49E5F7279}"/>
    <dgm:cxn modelId="{9312BD42-9E63-48CD-8148-80B4415A8276}" type="presOf" srcId="{927EA321-D033-4A75-ADF9-340BF83CC35F}" destId="{199C0FE9-6811-424F-9895-C1437CE92281}" srcOrd="0" destOrd="0" presId="urn:microsoft.com/office/officeart/2005/8/layout/pyramid2"/>
    <dgm:cxn modelId="{1E289378-56A1-4BA9-8C54-C701B9F5715E}" type="presOf" srcId="{DE964ABC-E194-4615-8391-6D8B7F9A110D}" destId="{D2178536-AAD9-4C30-BFC7-4DC1F7884FA8}" srcOrd="0" destOrd="0" presId="urn:microsoft.com/office/officeart/2005/8/layout/pyramid2"/>
    <dgm:cxn modelId="{4FADB45A-8D33-4C07-BA59-E28883E273B1}" srcId="{760BC9FD-F5CC-45EC-88FF-73FBF96EB6E5}" destId="{DE964ABC-E194-4615-8391-6D8B7F9A110D}" srcOrd="0" destOrd="0" parTransId="{41C5C35B-C8CC-46D6-8C5F-EB459E1177E1}" sibTransId="{50845B83-5505-4D7C-8BC7-63A4F5A5A0FF}"/>
    <dgm:cxn modelId="{CD00A932-C380-45BB-9979-F112CABE7764}" srcId="{760BC9FD-F5CC-45EC-88FF-73FBF96EB6E5}" destId="{1E0AEFBA-D871-41F9-BA52-965AA8BC760E}" srcOrd="4" destOrd="0" parTransId="{25E09999-DE5F-45DB-A076-6679839DDE58}" sibTransId="{B383B5F6-CA5D-436E-96E9-455B1CFCA4E1}"/>
    <dgm:cxn modelId="{DA04D768-BCFC-4FD9-BCB0-A41A03347ED0}" type="presOf" srcId="{34B69B15-FBF0-432D-A1DD-DCB07F34F249}" destId="{2BAD65A8-3585-4C4C-89C3-F50A7A0287C4}" srcOrd="0" destOrd="0" presId="urn:microsoft.com/office/officeart/2005/8/layout/pyramid2"/>
    <dgm:cxn modelId="{F6D12916-4DF7-458D-81E1-7FCF9A4CBEE1}" srcId="{760BC9FD-F5CC-45EC-88FF-73FBF96EB6E5}" destId="{28F714B5-9984-46C4-AD44-8DBD4BD7E23B}" srcOrd="2" destOrd="0" parTransId="{0C33BED7-5731-4C30-8749-F5B0A6806772}" sibTransId="{6FA29F7C-C0A4-4849-B2DB-AC44F1A84CAB}"/>
    <dgm:cxn modelId="{801885D9-434E-4C00-B098-97F8DF6CBE53}" type="presOf" srcId="{321F423B-0340-49FE-9ECF-B39D0C7E9622}" destId="{D79CD0A8-40E1-4902-9ACB-ECB3C5A18E97}" srcOrd="0" destOrd="0" presId="urn:microsoft.com/office/officeart/2005/8/layout/pyramid2"/>
    <dgm:cxn modelId="{A237D73A-A1A7-4949-879B-9B4C4157770E}" srcId="{760BC9FD-F5CC-45EC-88FF-73FBF96EB6E5}" destId="{34B69B15-FBF0-432D-A1DD-DCB07F34F249}" srcOrd="3" destOrd="0" parTransId="{A8D47B6D-E149-45F3-A057-8D5033A772AC}" sibTransId="{EF988030-EB03-4B0E-ACA3-B59E6E7A039E}"/>
    <dgm:cxn modelId="{7E76233D-D655-49B2-B946-E8FF1AF4A096}" type="presOf" srcId="{768CFDEC-0677-42ED-ACAA-128FA2F60921}" destId="{67F239E2-F6A6-44A8-9629-8911ACB92D58}" srcOrd="0" destOrd="0" presId="urn:microsoft.com/office/officeart/2005/8/layout/pyramid2"/>
    <dgm:cxn modelId="{93531FBF-AF1D-41A4-B83D-941B0229DE23}" srcId="{760BC9FD-F5CC-45EC-88FF-73FBF96EB6E5}" destId="{C973CF7D-8938-43F4-B67A-964562027A6C}" srcOrd="9" destOrd="0" parTransId="{9ED5850C-03B1-4FD3-BC6A-EE49FFBC3675}" sibTransId="{EA765E6A-C714-4254-A6BE-65D34A373C00}"/>
    <dgm:cxn modelId="{F834B459-5534-4FC2-83DC-DCB1A39F3A3A}" type="presOf" srcId="{09A4EB08-20C5-4010-A2DA-2E4B8A70B236}" destId="{EBA985E2-2680-4040-A078-E25AF1E5A2FA}" srcOrd="0" destOrd="0" presId="urn:microsoft.com/office/officeart/2005/8/layout/pyramid2"/>
    <dgm:cxn modelId="{A69D4DE8-5338-4B39-B23D-F74F84CC0D19}" type="presOf" srcId="{072E58EF-5311-4779-9CDA-9009C89C4B1C}" destId="{28808930-4E1C-42EF-9B9F-B2C73D4A8F24}" srcOrd="0" destOrd="0" presId="urn:microsoft.com/office/officeart/2005/8/layout/pyramid2"/>
    <dgm:cxn modelId="{C2523313-9464-46D6-8D7E-C56789BBE015}" srcId="{760BC9FD-F5CC-45EC-88FF-73FBF96EB6E5}" destId="{768CFDEC-0677-42ED-ACAA-128FA2F60921}" srcOrd="5" destOrd="0" parTransId="{E45C5D0E-928B-4F8C-ADC4-A01966072E3F}" sibTransId="{CFA732FA-844A-4669-AE46-BE9A7829DE9B}"/>
    <dgm:cxn modelId="{99545186-98E1-4198-8D50-4EF509F05A59}" type="presOf" srcId="{28F714B5-9984-46C4-AD44-8DBD4BD7E23B}" destId="{FFE7C689-1B5C-4CF6-A38C-46637A5BB80B}" srcOrd="0" destOrd="0" presId="urn:microsoft.com/office/officeart/2005/8/layout/pyramid2"/>
    <dgm:cxn modelId="{A77A42C4-374E-4CE8-A03A-2740415B6877}" srcId="{760BC9FD-F5CC-45EC-88FF-73FBF96EB6E5}" destId="{072E58EF-5311-4779-9CDA-9009C89C4B1C}" srcOrd="7" destOrd="0" parTransId="{0C38EEF3-FF0D-4CAE-8B73-7CBF85857599}" sibTransId="{EDFBA868-154E-4668-8720-B4BD3718E549}"/>
    <dgm:cxn modelId="{C34169A7-579F-4DE4-AD27-581C9645AD1D}" type="presOf" srcId="{C973CF7D-8938-43F4-B67A-964562027A6C}" destId="{1F8D4039-B4B3-46D1-9CA0-3A7375777EDD}" srcOrd="0" destOrd="0" presId="urn:microsoft.com/office/officeart/2005/8/layout/pyramid2"/>
    <dgm:cxn modelId="{49B12B80-42C2-4C3E-B88C-D4CD12D991E8}" type="presOf" srcId="{760BC9FD-F5CC-45EC-88FF-73FBF96EB6E5}" destId="{DFFDBEF2-C004-44E3-9B96-8C62D32C3FC2}" srcOrd="0" destOrd="0" presId="urn:microsoft.com/office/officeart/2005/8/layout/pyramid2"/>
    <dgm:cxn modelId="{F8284C7C-5406-4DB1-B37A-F32885800298}" srcId="{760BC9FD-F5CC-45EC-88FF-73FBF96EB6E5}" destId="{09A4EB08-20C5-4010-A2DA-2E4B8A70B236}" srcOrd="6" destOrd="0" parTransId="{C90C8211-2225-4BF9-8659-F12265942F84}" sibTransId="{027F9A69-BCFD-409D-82D7-31A1C3B42893}"/>
    <dgm:cxn modelId="{80841616-B571-4FF9-A39D-F43105746568}" srcId="{760BC9FD-F5CC-45EC-88FF-73FBF96EB6E5}" destId="{321F423B-0340-49FE-9ECF-B39D0C7E9622}" srcOrd="1" destOrd="0" parTransId="{0FE9E0E0-2C4B-4823-A6BC-6CD30FDBB516}" sibTransId="{8C38CD54-8143-4CEE-AB10-2A08F49AEFB6}"/>
    <dgm:cxn modelId="{88ED7D73-6C80-4A60-906E-3398025078E1}" type="presParOf" srcId="{DFFDBEF2-C004-44E3-9B96-8C62D32C3FC2}" destId="{CD4D97B4-2A2F-49E8-BEEA-55CA88D3AF78}" srcOrd="0" destOrd="0" presId="urn:microsoft.com/office/officeart/2005/8/layout/pyramid2"/>
    <dgm:cxn modelId="{F5692BA8-AEF3-41C4-AA83-C937FA48D7F5}" type="presParOf" srcId="{DFFDBEF2-C004-44E3-9B96-8C62D32C3FC2}" destId="{9C0A5BA3-A314-4EB9-9B32-5F55B437D64E}" srcOrd="1" destOrd="0" presId="urn:microsoft.com/office/officeart/2005/8/layout/pyramid2"/>
    <dgm:cxn modelId="{DD48BCDA-21DE-49AE-926C-328F7AECA5A9}" type="presParOf" srcId="{9C0A5BA3-A314-4EB9-9B32-5F55B437D64E}" destId="{D2178536-AAD9-4C30-BFC7-4DC1F7884FA8}" srcOrd="0" destOrd="0" presId="urn:microsoft.com/office/officeart/2005/8/layout/pyramid2"/>
    <dgm:cxn modelId="{05AB638A-F77E-4FE9-ACBA-FE19B641ECF4}" type="presParOf" srcId="{9C0A5BA3-A314-4EB9-9B32-5F55B437D64E}" destId="{B8C52E51-DA3B-46C6-85F1-6F3BE9ABC0DD}" srcOrd="1" destOrd="0" presId="urn:microsoft.com/office/officeart/2005/8/layout/pyramid2"/>
    <dgm:cxn modelId="{36B094EA-7CC4-4EF3-9D86-8D903B8C38C6}" type="presParOf" srcId="{9C0A5BA3-A314-4EB9-9B32-5F55B437D64E}" destId="{D79CD0A8-40E1-4902-9ACB-ECB3C5A18E97}" srcOrd="2" destOrd="0" presId="urn:microsoft.com/office/officeart/2005/8/layout/pyramid2"/>
    <dgm:cxn modelId="{8AF2A61F-B11A-4782-8EBF-9740AA33B03F}" type="presParOf" srcId="{9C0A5BA3-A314-4EB9-9B32-5F55B437D64E}" destId="{7D459033-3CBD-4EB8-94DC-0E795A9E8782}" srcOrd="3" destOrd="0" presId="urn:microsoft.com/office/officeart/2005/8/layout/pyramid2"/>
    <dgm:cxn modelId="{8418C2C7-18BB-4B91-8EE2-47661C562F23}" type="presParOf" srcId="{9C0A5BA3-A314-4EB9-9B32-5F55B437D64E}" destId="{FFE7C689-1B5C-4CF6-A38C-46637A5BB80B}" srcOrd="4" destOrd="0" presId="urn:microsoft.com/office/officeart/2005/8/layout/pyramid2"/>
    <dgm:cxn modelId="{BBFF166E-F3A7-46A1-8CD0-9FF81FC80063}" type="presParOf" srcId="{9C0A5BA3-A314-4EB9-9B32-5F55B437D64E}" destId="{78FD8EB1-83A8-4003-B9A7-D5DAE6BF2AB5}" srcOrd="5" destOrd="0" presId="urn:microsoft.com/office/officeart/2005/8/layout/pyramid2"/>
    <dgm:cxn modelId="{129FF7FE-22D9-4DE5-8BCF-DEBC3BAE48A6}" type="presParOf" srcId="{9C0A5BA3-A314-4EB9-9B32-5F55B437D64E}" destId="{2BAD65A8-3585-4C4C-89C3-F50A7A0287C4}" srcOrd="6" destOrd="0" presId="urn:microsoft.com/office/officeart/2005/8/layout/pyramid2"/>
    <dgm:cxn modelId="{1CFBFD99-D7CF-47EE-8BDB-E87C5A154947}" type="presParOf" srcId="{9C0A5BA3-A314-4EB9-9B32-5F55B437D64E}" destId="{0EEAF577-7998-4B8A-8CEE-B06F7D885C79}" srcOrd="7" destOrd="0" presId="urn:microsoft.com/office/officeart/2005/8/layout/pyramid2"/>
    <dgm:cxn modelId="{38EFE3DF-252A-4E2F-8DAD-A1F9C26807E7}" type="presParOf" srcId="{9C0A5BA3-A314-4EB9-9B32-5F55B437D64E}" destId="{7319EB5D-D84E-4B97-9AAA-A49B930D7746}" srcOrd="8" destOrd="0" presId="urn:microsoft.com/office/officeart/2005/8/layout/pyramid2"/>
    <dgm:cxn modelId="{D5E2D8C7-30D0-4AB7-AC82-13D694C82A68}" type="presParOf" srcId="{9C0A5BA3-A314-4EB9-9B32-5F55B437D64E}" destId="{42EAD329-E3F2-4334-98DA-9E6FE7B1C825}" srcOrd="9" destOrd="0" presId="urn:microsoft.com/office/officeart/2005/8/layout/pyramid2"/>
    <dgm:cxn modelId="{B7705E24-0F32-46AC-BB79-BE70BEE2D868}" type="presParOf" srcId="{9C0A5BA3-A314-4EB9-9B32-5F55B437D64E}" destId="{67F239E2-F6A6-44A8-9629-8911ACB92D58}" srcOrd="10" destOrd="0" presId="urn:microsoft.com/office/officeart/2005/8/layout/pyramid2"/>
    <dgm:cxn modelId="{9366BD14-6B47-444D-9C4B-B3D86B4D9BA0}" type="presParOf" srcId="{9C0A5BA3-A314-4EB9-9B32-5F55B437D64E}" destId="{B12F85AA-AA21-418A-8BF2-B600A07FA9DC}" srcOrd="11" destOrd="0" presId="urn:microsoft.com/office/officeart/2005/8/layout/pyramid2"/>
    <dgm:cxn modelId="{7DBC08FB-015B-48D6-A188-D2453EE7FBB3}" type="presParOf" srcId="{9C0A5BA3-A314-4EB9-9B32-5F55B437D64E}" destId="{EBA985E2-2680-4040-A078-E25AF1E5A2FA}" srcOrd="12" destOrd="0" presId="urn:microsoft.com/office/officeart/2005/8/layout/pyramid2"/>
    <dgm:cxn modelId="{2AB595F8-D240-4FA7-878F-FF83E16C32F0}" type="presParOf" srcId="{9C0A5BA3-A314-4EB9-9B32-5F55B437D64E}" destId="{FEE447C0-52D3-4ACD-A3EF-E705DB033F32}" srcOrd="13" destOrd="0" presId="urn:microsoft.com/office/officeart/2005/8/layout/pyramid2"/>
    <dgm:cxn modelId="{04E04496-5BFB-4E25-AEB2-9188DCFB9860}" type="presParOf" srcId="{9C0A5BA3-A314-4EB9-9B32-5F55B437D64E}" destId="{28808930-4E1C-42EF-9B9F-B2C73D4A8F24}" srcOrd="14" destOrd="0" presId="urn:microsoft.com/office/officeart/2005/8/layout/pyramid2"/>
    <dgm:cxn modelId="{668379A6-A2A9-4F6E-9A7F-76FE803AD3CE}" type="presParOf" srcId="{9C0A5BA3-A314-4EB9-9B32-5F55B437D64E}" destId="{6CFF2DB4-1899-453F-AFE0-4F509E0769B7}" srcOrd="15" destOrd="0" presId="urn:microsoft.com/office/officeart/2005/8/layout/pyramid2"/>
    <dgm:cxn modelId="{E97D1617-82B9-43B5-9E59-708018229668}" type="presParOf" srcId="{9C0A5BA3-A314-4EB9-9B32-5F55B437D64E}" destId="{199C0FE9-6811-424F-9895-C1437CE92281}" srcOrd="16" destOrd="0" presId="urn:microsoft.com/office/officeart/2005/8/layout/pyramid2"/>
    <dgm:cxn modelId="{D7165CA8-B452-4CEE-9E40-FDEFD120BCD9}" type="presParOf" srcId="{9C0A5BA3-A314-4EB9-9B32-5F55B437D64E}" destId="{81437FF1-5B5F-4D8F-8AC2-38713B431423}" srcOrd="17" destOrd="0" presId="urn:microsoft.com/office/officeart/2005/8/layout/pyramid2"/>
    <dgm:cxn modelId="{08722F38-FBE8-4273-948D-03410B05D9D3}" type="presParOf" srcId="{9C0A5BA3-A314-4EB9-9B32-5F55B437D64E}" destId="{1F8D4039-B4B3-46D1-9CA0-3A7375777EDD}" srcOrd="18" destOrd="0" presId="urn:microsoft.com/office/officeart/2005/8/layout/pyramid2"/>
    <dgm:cxn modelId="{E284921A-03C8-481D-BB66-379FCF48FD39}" type="presParOf" srcId="{9C0A5BA3-A314-4EB9-9B32-5F55B437D64E}" destId="{44FE585A-96F1-45BB-B748-B3C36873709D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D97B4-2A2F-49E8-BEEA-55CA88D3AF78}">
      <dsp:nvSpPr>
        <dsp:cNvPr id="0" name=""/>
        <dsp:cNvSpPr/>
      </dsp:nvSpPr>
      <dsp:spPr>
        <a:xfrm>
          <a:off x="-384553" y="0"/>
          <a:ext cx="5502769" cy="482453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178536-AAD9-4C30-BFC7-4DC1F7884FA8}">
      <dsp:nvSpPr>
        <dsp:cNvPr id="0" name=""/>
        <dsp:cNvSpPr/>
      </dsp:nvSpPr>
      <dsp:spPr>
        <a:xfrm>
          <a:off x="1724416" y="513451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 тридевять земель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530195"/>
        <a:ext cx="4387289" cy="309506"/>
      </dsp:txXfrm>
    </dsp:sp>
    <dsp:sp modelId="{D79CD0A8-40E1-4902-9ACB-ECB3C5A18E97}">
      <dsp:nvSpPr>
        <dsp:cNvPr id="0" name=""/>
        <dsp:cNvSpPr/>
      </dsp:nvSpPr>
      <dsp:spPr>
        <a:xfrm>
          <a:off x="1724416" y="89932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Заблудиться в трёх соснах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916064"/>
        <a:ext cx="4387289" cy="309506"/>
      </dsp:txXfrm>
    </dsp:sp>
    <dsp:sp modelId="{FFE7C689-1B5C-4CF6-A38C-46637A5BB80B}">
      <dsp:nvSpPr>
        <dsp:cNvPr id="0" name=""/>
        <dsp:cNvSpPr/>
      </dsp:nvSpPr>
      <dsp:spPr>
        <a:xfrm>
          <a:off x="1724416" y="1285188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Заварить кашу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301932"/>
        <a:ext cx="4387289" cy="309506"/>
      </dsp:txXfrm>
    </dsp:sp>
    <dsp:sp modelId="{2BAD65A8-3585-4C4C-89C3-F50A7A0287C4}">
      <dsp:nvSpPr>
        <dsp:cNvPr id="0" name=""/>
        <dsp:cNvSpPr/>
      </dsp:nvSpPr>
      <dsp:spPr>
        <a:xfrm>
          <a:off x="1724416" y="1671057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Задирать нос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1687801"/>
        <a:ext cx="4387289" cy="309506"/>
      </dsp:txXfrm>
    </dsp:sp>
    <dsp:sp modelId="{7319EB5D-D84E-4B97-9AAA-A49B930D7746}">
      <dsp:nvSpPr>
        <dsp:cNvPr id="0" name=""/>
        <dsp:cNvSpPr/>
      </dsp:nvSpPr>
      <dsp:spPr>
        <a:xfrm>
          <a:off x="1724416" y="2056926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Зайти в тупик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073670"/>
        <a:ext cx="4387289" cy="309506"/>
      </dsp:txXfrm>
    </dsp:sp>
    <dsp:sp modelId="{67F239E2-F6A6-44A8-9629-8911ACB92D58}">
      <dsp:nvSpPr>
        <dsp:cNvPr id="0" name=""/>
        <dsp:cNvSpPr/>
      </dsp:nvSpPr>
      <dsp:spPr>
        <a:xfrm>
          <a:off x="1724416" y="2442794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Закидывать удочку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459538"/>
        <a:ext cx="4387289" cy="309506"/>
      </dsp:txXfrm>
    </dsp:sp>
    <dsp:sp modelId="{EBA985E2-2680-4040-A078-E25AF1E5A2FA}">
      <dsp:nvSpPr>
        <dsp:cNvPr id="0" name=""/>
        <dsp:cNvSpPr/>
      </dsp:nvSpPr>
      <dsp:spPr>
        <a:xfrm>
          <a:off x="1724416" y="2828663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Зарубить на носу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2845407"/>
        <a:ext cx="4387289" cy="309506"/>
      </dsp:txXfrm>
    </dsp:sp>
    <dsp:sp modelId="{28808930-4E1C-42EF-9B9F-B2C73D4A8F24}">
      <dsp:nvSpPr>
        <dsp:cNvPr id="0" name=""/>
        <dsp:cNvSpPr/>
      </dsp:nvSpPr>
      <dsp:spPr>
        <a:xfrm>
          <a:off x="1724416" y="321453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Засучив рукава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231276"/>
        <a:ext cx="4387289" cy="309506"/>
      </dsp:txXfrm>
    </dsp:sp>
    <dsp:sp modelId="{199C0FE9-6811-424F-9895-C1437CE92281}">
      <dsp:nvSpPr>
        <dsp:cNvPr id="0" name=""/>
        <dsp:cNvSpPr/>
      </dsp:nvSpPr>
      <dsp:spPr>
        <a:xfrm>
          <a:off x="1724416" y="3600400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rgbClr val="800080"/>
              </a:solidFill>
              <a:latin typeface="Comic Sans MS" pitchFamily="66" charset="0"/>
            </a:rPr>
            <a:t>Знать своё место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3617144"/>
        <a:ext cx="4387289" cy="309506"/>
      </dsp:txXfrm>
    </dsp:sp>
    <dsp:sp modelId="{1F8D4039-B4B3-46D1-9CA0-3A7375777EDD}">
      <dsp:nvSpPr>
        <dsp:cNvPr id="0" name=""/>
        <dsp:cNvSpPr/>
      </dsp:nvSpPr>
      <dsp:spPr>
        <a:xfrm>
          <a:off x="1724416" y="3994242"/>
          <a:ext cx="4420777" cy="342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8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800080"/>
              </a:solidFill>
              <a:latin typeface="Comic Sans MS" pitchFamily="66" charset="0"/>
            </a:rPr>
            <a:t>Золотые руки</a:t>
          </a:r>
          <a:endParaRPr lang="ru-RU" sz="2400" b="1" kern="1200" dirty="0">
            <a:solidFill>
              <a:srgbClr val="800080"/>
            </a:solidFill>
            <a:latin typeface="Comic Sans MS" pitchFamily="66" charset="0"/>
          </a:endParaRPr>
        </a:p>
      </dsp:txBody>
      <dsp:txXfrm>
        <a:off x="1741160" y="4010986"/>
        <a:ext cx="4387289" cy="3095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0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0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slide" Target="slide7.xml"/><Relationship Id="rId5" Type="http://schemas.openxmlformats.org/officeDocument/2006/relationships/diagramColors" Target="../diagrams/colors10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0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11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11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openxmlformats.org/officeDocument/2006/relationships/slide" Target="slide7.xml"/><Relationship Id="rId5" Type="http://schemas.openxmlformats.org/officeDocument/2006/relationships/diagramColors" Target="../diagrams/colors11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11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3313/198028224.351e/0_1ae8a3_aa272bec_orig" TargetMode="External"/><Relationship Id="rId7" Type="http://schemas.openxmlformats.org/officeDocument/2006/relationships/hyperlink" Target="http://easyen.ru/load/admin/konkursy/mk_45_sozdanie_infografiki_v_powerpoint/232-1-0-6206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daktor.ru/interaktivnaya-infografika-v-powerpoint-eto-vozmozhno/#more-5892" TargetMode="External"/><Relationship Id="rId5" Type="http://schemas.openxmlformats.org/officeDocument/2006/relationships/hyperlink" Target="http://zezete2.z.e.pic.centerblog.net/o/53f64068.png" TargetMode="External"/><Relationship Id="rId4" Type="http://schemas.openxmlformats.org/officeDocument/2006/relationships/hyperlink" Target="http://www.lenagold.ru/fon/geom/romb/sinkr/rombsinkr12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Layout" Target="../diagrams/layout1.xml"/><Relationship Id="rId7" Type="http://schemas.openxmlformats.org/officeDocument/2006/relationships/slide" Target="slide13.xml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" Type="http://schemas.openxmlformats.org/officeDocument/2006/relationships/diagramData" Target="../diagrams/data1.xml"/><Relationship Id="rId16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slide" Target="slide6.xml"/><Relationship Id="rId5" Type="http://schemas.openxmlformats.org/officeDocument/2006/relationships/diagramColors" Target="../diagrams/colors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052736"/>
            <a:ext cx="72008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5000">
                    <a:srgbClr val="943294"/>
                  </a:gs>
                  <a:gs pos="50000">
                    <a:srgbClr val="FFC000"/>
                  </a:gs>
                  <a:gs pos="99167">
                    <a:srgbClr val="943294"/>
                  </a:gs>
                  <a:gs pos="65000">
                    <a:srgbClr val="943294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800" i="1" dirty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4800" i="1" dirty="0" smtClean="0">
                <a:ln w="11430"/>
                <a:gradFill>
                  <a:gsLst>
                    <a:gs pos="35000">
                      <a:srgbClr val="943294"/>
                    </a:gs>
                    <a:gs pos="50000">
                      <a:srgbClr val="FFC000"/>
                    </a:gs>
                    <a:gs pos="99167">
                      <a:srgbClr val="943294"/>
                    </a:gs>
                    <a:gs pos="65000">
                      <a:srgbClr val="943294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8</a:t>
            </a:r>
            <a:endParaRPr lang="ru-RU" sz="4800" i="1" dirty="0">
              <a:ln w="11430"/>
              <a:gradFill>
                <a:gsLst>
                  <a:gs pos="35000">
                    <a:srgbClr val="943294"/>
                  </a:gs>
                  <a:gs pos="50000">
                    <a:srgbClr val="FFC000"/>
                  </a:gs>
                  <a:gs pos="99167">
                    <a:srgbClr val="943294"/>
                  </a:gs>
                  <a:gs pos="65000">
                    <a:srgbClr val="943294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rgbClr val="800080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4464496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00080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Не жалея сил, много, усердно работать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21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Поступать соответственно </a:t>
            </a:r>
          </a:p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своему положению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108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1.Мастер своего дела.</a:t>
            </a:r>
          </a:p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2.Кто-либо умеет делать всё, </a:t>
            </a:r>
          </a:p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за что ни возьмётся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283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165304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rgbClr val="80008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2735"/>
            <a:ext cx="8424936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Автор шаблона: </a:t>
            </a:r>
            <a:r>
              <a:rPr lang="ru-RU" b="1" dirty="0" err="1">
                <a:solidFill>
                  <a:srgbClr val="800080"/>
                </a:solidFill>
                <a:latin typeface="Comic Sans MS" pitchFamily="66" charset="0"/>
              </a:rPr>
              <a:t>Ранько</a:t>
            </a:r>
            <a:r>
              <a:rPr lang="ru-RU" b="1" dirty="0">
                <a:solidFill>
                  <a:srgbClr val="800080"/>
                </a:solidFill>
                <a:latin typeface="Comic Sans MS" pitchFamily="66" charset="0"/>
              </a:rPr>
              <a:t> Елена Алексеевна </a:t>
            </a:r>
            <a:r>
              <a:rPr lang="en-US" dirty="0">
                <a:solidFill>
                  <a:srgbClr val="800080"/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dirty="0">
                <a:solidFill>
                  <a:srgbClr val="800080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Фон «Старая бумага» </a:t>
            </a:r>
            <a:r>
              <a:rPr lang="ru-RU" b="1" i="1" dirty="0">
                <a:solidFill>
                  <a:srgbClr val="800080"/>
                </a:solidFill>
                <a:latin typeface="Comic Sans MS" pitchFamily="66" charset="0"/>
              </a:rPr>
              <a:t>(цвет </a:t>
            </a:r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изменен):  </a:t>
            </a:r>
            <a:r>
              <a:rPr lang="ru-RU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en-US" i="1" dirty="0">
                <a:solidFill>
                  <a:srgbClr val="80008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i="1" dirty="0" smtClean="0">
                <a:solidFill>
                  <a:srgbClr val="800080"/>
                </a:solidFill>
                <a:latin typeface="Comic Sans MS" pitchFamily="66" charset="0"/>
                <a:hlinkClick r:id="rId3"/>
              </a:rPr>
              <a:t>img-fotki.yandex.ru/get/3313/198028224.351e/0_1ae8a3_aa272bec_orig</a:t>
            </a:r>
            <a:r>
              <a:rPr lang="ru-RU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Фон «Клетка» для создания рамочки:  </a:t>
            </a:r>
          </a:p>
          <a:p>
            <a:r>
              <a:rPr lang="en-US" sz="1600" i="1" dirty="0">
                <a:solidFill>
                  <a:srgbClr val="800080"/>
                </a:solidFill>
                <a:latin typeface="Comic Sans MS" pitchFamily="66" charset="0"/>
                <a:hlinkClick r:id="rId4"/>
              </a:rPr>
              <a:t>http://</a:t>
            </a:r>
            <a:r>
              <a:rPr lang="en-US" sz="1600" i="1" dirty="0" smtClean="0">
                <a:solidFill>
                  <a:srgbClr val="800080"/>
                </a:solidFill>
                <a:latin typeface="Comic Sans MS" pitchFamily="66" charset="0"/>
                <a:hlinkClick r:id="rId4"/>
              </a:rPr>
              <a:t>www.lenagold.ru/fon/geom/romb/sinkr/rombsinkr12.jpg</a:t>
            </a:r>
            <a:r>
              <a:rPr lang="ru-RU" sz="1600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Перо (цвет изменен в программе </a:t>
            </a:r>
            <a:r>
              <a:rPr lang="en-US" b="1" i="1" dirty="0">
                <a:solidFill>
                  <a:srgbClr val="800080"/>
                </a:solidFill>
                <a:latin typeface="Comic Sans MS" pitchFamily="66" charset="0"/>
              </a:rPr>
              <a:t>Adobe </a:t>
            </a:r>
            <a:r>
              <a:rPr lang="en-US" b="1" i="1" dirty="0" smtClean="0">
                <a:solidFill>
                  <a:srgbClr val="800080"/>
                </a:solidFill>
                <a:latin typeface="Comic Sans MS" pitchFamily="66" charset="0"/>
              </a:rPr>
              <a:t>Photoshop</a:t>
            </a:r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): </a:t>
            </a:r>
            <a:r>
              <a:rPr lang="ru-RU" i="1" dirty="0" smtClean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en-US" sz="1600" i="1" dirty="0">
                <a:solidFill>
                  <a:srgbClr val="800080"/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600" i="1" dirty="0" smtClean="0">
                <a:solidFill>
                  <a:srgbClr val="800080"/>
                </a:solidFill>
                <a:latin typeface="Comic Sans MS" pitchFamily="66" charset="0"/>
                <a:hlinkClick r:id="rId5"/>
              </a:rPr>
              <a:t>zezete2.z.e.pic.centerblog.net/o/53f64068.png</a:t>
            </a:r>
            <a:r>
              <a:rPr lang="ru-RU" sz="1600" i="1" dirty="0" smtClean="0">
                <a:solidFill>
                  <a:srgbClr val="800080"/>
                </a:solidFill>
                <a:latin typeface="Comic Sans MS" pitchFamily="66" charset="0"/>
              </a:rPr>
              <a:t>   </a:t>
            </a:r>
            <a:endParaRPr lang="ru-RU" b="1" i="1" dirty="0" smtClean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Фон и рамочка сделаны средствами программы </a:t>
            </a:r>
            <a:r>
              <a:rPr lang="en-US" b="1" i="1" dirty="0" smtClean="0">
                <a:solidFill>
                  <a:srgbClr val="800080"/>
                </a:solidFill>
                <a:latin typeface="Comic Sans MS" pitchFamily="66" charset="0"/>
              </a:rPr>
              <a:t>PowerPoint</a:t>
            </a:r>
            <a:r>
              <a:rPr lang="ru-RU" b="1" i="1" dirty="0" smtClean="0">
                <a:solidFill>
                  <a:srgbClr val="800080"/>
                </a:solidFill>
                <a:latin typeface="Comic Sans MS" pitchFamily="66" charset="0"/>
              </a:rPr>
              <a:t>.</a:t>
            </a:r>
          </a:p>
          <a:p>
            <a:endParaRPr lang="ru-RU" b="1" i="1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Г.О.Аствацатурова</a:t>
            </a:r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800080"/>
                </a:solidFill>
                <a:latin typeface="Comic Sans MS" pitchFamily="66" charset="0"/>
                <a:hlinkClick r:id="rId6"/>
              </a:rPr>
              <a:t>http://didaktor.ru/interaktivnaya-infografika-v-powerpoint-eto-vozmozhno/#more-5892</a:t>
            </a:r>
            <a:r>
              <a:rPr lang="ru-RU" sz="1600" dirty="0">
                <a:solidFill>
                  <a:srgbClr val="800080"/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МК №45. Создание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инфографики</a:t>
            </a:r>
            <a:r>
              <a:rPr lang="ru-RU" sz="1600" b="1" dirty="0">
                <a:solidFill>
                  <a:srgbClr val="800080"/>
                </a:solidFill>
                <a:latin typeface="Comic Sans MS" pitchFamily="66" charset="0"/>
              </a:rPr>
              <a:t> в </a:t>
            </a:r>
            <a:r>
              <a:rPr lang="ru-RU" sz="1600" b="1" dirty="0" err="1">
                <a:solidFill>
                  <a:srgbClr val="800080"/>
                </a:solidFill>
                <a:latin typeface="Comic Sans MS" pitchFamily="66" charset="0"/>
              </a:rPr>
              <a:t>PowerPoint</a:t>
            </a:r>
            <a:endParaRPr lang="ru-RU" sz="1600" b="1" dirty="0">
              <a:solidFill>
                <a:srgbClr val="800080"/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rgbClr val="800080"/>
                </a:solidFill>
                <a:latin typeface="Comic Sans MS" pitchFamily="66" charset="0"/>
                <a:hlinkClick r:id="rId7"/>
              </a:rPr>
              <a:t>http://easyen.ru/load/admin/konkursy/mk_45_sozdanie_infografiki_v_powerpoint/232-1-0-62065</a:t>
            </a:r>
            <a:endParaRPr lang="ru-RU" sz="1600" dirty="0">
              <a:solidFill>
                <a:srgbClr val="800080"/>
              </a:solidFill>
              <a:latin typeface="Comic Sans MS" pitchFamily="66" charset="0"/>
            </a:endParaRPr>
          </a:p>
          <a:p>
            <a:endParaRPr lang="ru-RU" i="1" dirty="0" smtClean="0">
              <a:solidFill>
                <a:srgbClr val="80008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6198" y="6254817"/>
            <a:ext cx="360000" cy="36000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05987305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сведения 3">
            <a:hlinkClick r:id="rId7" action="ppaction://hlinksldjump" highlightClick="1"/>
          </p:cNvPr>
          <p:cNvSpPr/>
          <p:nvPr/>
        </p:nvSpPr>
        <p:spPr>
          <a:xfrm>
            <a:off x="232270" y="235047"/>
            <a:ext cx="360000" cy="360000"/>
          </a:xfrm>
          <a:prstGeom prst="actionButtonInformati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6" name="Скругленный прямоугольник 5">
            <a:hlinkClick r:id="rId8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9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10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1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2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3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4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5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6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7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96325078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Очень далеко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68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Не найти выход из самого </a:t>
            </a:r>
          </a:p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простого затруднения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221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Затеять сложное, хлопотное дело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11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Зазнаваться, важничать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97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Оказаться в безвыходном положении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107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Осторожно намекать на что-либо, чтобы что-то узнать, выяснить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700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365706" y="21917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11057996"/>
              </p:ext>
            </p:extLst>
          </p:nvPr>
        </p:nvGraphicFramePr>
        <p:xfrm>
          <a:off x="1331640" y="404664"/>
          <a:ext cx="57606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3442715"/>
            <a:ext cx="862737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>
                <a:ln>
                  <a:solidFill>
                    <a:srgbClr val="80008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З</a:t>
            </a:r>
            <a:endParaRPr lang="ru-RU" sz="8800" b="1" dirty="0">
              <a:ln>
                <a:solidFill>
                  <a:srgbClr val="80008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>
            <a:hlinkClick r:id="rId7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9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1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2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3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4" action="ppaction://hlinksldjump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5" action="ppaction://hlinksldjump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6" action="ppaction://hlinksldjump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flipH="1">
            <a:off x="971600" y="5085184"/>
            <a:ext cx="6480720" cy="1388644"/>
          </a:xfrm>
          <a:prstGeom prst="roundRect">
            <a:avLst/>
          </a:prstGeom>
          <a:solidFill>
            <a:schemeClr val="bg1"/>
          </a:solidFill>
          <a:ln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80"/>
                </a:solidFill>
                <a:latin typeface="Comic Sans MS" pitchFamily="66" charset="0"/>
              </a:rPr>
              <a:t>Запомнить навсегда</a:t>
            </a:r>
            <a:endParaRPr lang="ru-RU" sz="2400" b="1" dirty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210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497</Words>
  <Application>Microsoft Office PowerPoint</Application>
  <PresentationFormat>Экран (4:3)</PresentationFormat>
  <Paragraphs>160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15</cp:revision>
  <dcterms:created xsi:type="dcterms:W3CDTF">2018-03-09T15:08:22Z</dcterms:created>
  <dcterms:modified xsi:type="dcterms:W3CDTF">2018-03-30T12:43:55Z</dcterms:modified>
</cp:coreProperties>
</file>