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67" r:id="rId7"/>
    <p:sldId id="259" r:id="rId8"/>
    <p:sldId id="268" r:id="rId9"/>
    <p:sldId id="269" r:id="rId10"/>
    <p:sldId id="260" r:id="rId11"/>
    <p:sldId id="270" r:id="rId12"/>
    <p:sldId id="271" r:id="rId13"/>
    <p:sldId id="261" r:id="rId14"/>
    <p:sldId id="272" r:id="rId15"/>
    <p:sldId id="273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BB0E-354C-447C-BA51-CC9C25F76716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allpaperswiki.org/wallpapers/2012/11/Sfondo-colorato-fumo-acqua-485x728.jp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2099005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ь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ы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й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endParaRPr lang="ru-RU" sz="48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827197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язык, математика,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мир, литературное чтение.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5339365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Презентацию подготовила: Фокина Лидия Петровна,</a:t>
            </a:r>
          </a:p>
          <a:p>
            <a:pPr algn="ctr"/>
            <a:r>
              <a:rPr lang="ru-RU" sz="1400" b="1" i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400" b="1" i="1" dirty="0" err="1" smtClean="0">
                <a:solidFill>
                  <a:srgbClr val="C00000"/>
                </a:solidFill>
                <a:cs typeface="Times New Roman" pitchFamily="18" charset="0"/>
              </a:rPr>
              <a:t>Искитимского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2018</a:t>
            </a:r>
            <a:endParaRPr lang="ru-RU" sz="1400" b="1" i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148478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Занятие 21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Их нужно помыть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Что нужно сделать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первую очередь перед употреблением в пищу овощей и фруктов?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Скорую помощь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Какую службу можно вызвать по телефону 03?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Сердце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Какой орган помогает крови передвигаться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 организму человека?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2492896"/>
            <a:ext cx="8640960" cy="352839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Зима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2492896"/>
            <a:ext cx="8640960" cy="35283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Придумайте заглавие к отрывку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из романа в стихах А. С. Пушкина.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Пришла, рассыпалась; клоками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Повисла на суках дубов;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Легла волнистыми коврами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Среди полей, вокруг холмов.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2492896"/>
            <a:ext cx="8640960" cy="352839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Матроскин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 звали кота дяди Фёдора?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Мальчиш-Кибальчиш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. «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Мальчиш-Кибальчиш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А. П. Гайдар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 каком литературном герое идёт речь?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Долго пытали пленника буржуи. Выведать хотели Военную Тайну. Умер герой, но не дрогнул.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14480" y="2126016"/>
            <a:ext cx="57150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сорбонка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3"/>
              </a:rPr>
              <a:t>Фон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Информационные источники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628800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Перед Вами интеллектуальный марафон. Выбирайте предмет, отвечайте на вопросы. Проверить себя можно, нажав на карточку с вопросом.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дачи!</a:t>
            </a:r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Управляющая кнопка: документ 7">
            <a:hlinkClick r:id="" action="ppaction://hlinkshowjump?jump=lastslide" highlightClick="1"/>
          </p:cNvPr>
          <p:cNvSpPr/>
          <p:nvPr/>
        </p:nvSpPr>
        <p:spPr>
          <a:xfrm>
            <a:off x="323528" y="260648"/>
            <a:ext cx="360000" cy="360000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393017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Выбираем предмет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428860" y="246458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2428860" y="317896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428860" y="396478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428860" y="467916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88424" y="18864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Шишка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Назовите лишнее слово.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Шишка, долбит, плавает, ныряет.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Зимнее пальто, утро; вкусные конфеты; любимая книга 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(возможны другие варианты)</a:t>
            </a:r>
            <a:endParaRPr lang="ru-RU" sz="3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 ком или о чём можно так сказать?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Зимнее …, вкусные …, любимая … 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Деревья, стулья, листья.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Измените слова так, чтобы они обозначали много предметов.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Дерево, стул, лист.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7 и 13 книг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двух полках 20 книг. На верхней полке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6 книг больше, чем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нижней. Сколько книг на каждой полке?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6 частей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Верёвку разрезали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5 местах. Сколько частей получилось?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9 дней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Боря гостил в деревне неделю и 2 дня. Сколько всего дней гостил Боря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деревне?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367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</dc:title>
  <dc:creator>Фокина Лидия Петровна</dc:creator>
  <cp:keywords>1 класс</cp:keywords>
  <cp:lastModifiedBy>Фокина Лидия Петровна</cp:lastModifiedBy>
  <cp:revision>41</cp:revision>
  <dcterms:created xsi:type="dcterms:W3CDTF">2014-06-01T07:59:58Z</dcterms:created>
  <dcterms:modified xsi:type="dcterms:W3CDTF">2018-04-06T14:52:39Z</dcterms:modified>
</cp:coreProperties>
</file>