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3632F-D32F-44F5-AB8F-02C7503F80E1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265F8-F1A6-4964-B525-36D718537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419ED-03FF-46ED-861F-71BF530B38E6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65A0B-8A13-46DF-9838-8FA9D2D3E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E3FA7-CC44-42FF-95C8-43077B7DF30D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8CF85-EE12-4F83-996F-DEDED30DB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9A049-A667-4B65-B2E5-2511D9ACA616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AE817-E162-4584-B41E-6754AB64C8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2B9A0-526D-47FC-86DA-657A04DCEFF7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CD12B-7A1C-4434-A357-F4FF7F9AB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81A8A-B860-4991-81D1-95105009B835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2CB71-3E5B-4D42-98AD-07D7F1417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E05AB-81A9-413F-8289-335D19D9E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BCFDC-1BFA-43D2-ACD4-FFBBF1398F5F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86A98-E313-4911-AB8D-AEF89E83949D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91620-D63D-4DF1-A2E2-C301BD00A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70EBD-348C-42A9-B0DB-3A7245DE682D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8470C-9158-4BC2-AB72-80982FF4C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092DC-E243-4B63-81A2-E5D732D645B5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20E7A-BDF7-4E75-BAF5-DC7B82F35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B8BC2-40D3-4B71-9FE2-D0946D113A48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CC031-53EF-4679-8730-AB25C0CDF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C6780F-6919-4AC5-94A6-BC837C183A45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DD8E75-0E45-40D6-8057-7C3FF5FE3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05" r:id="rId2"/>
    <p:sldLayoutId id="2147483714" r:id="rId3"/>
    <p:sldLayoutId id="2147483706" r:id="rId4"/>
    <p:sldLayoutId id="2147483715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2968625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Автор: Павленко Татьяна Александровна, 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воспитатель МАДОУ «Детский сад № 3» 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г. Верхотурье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г. Верхотурье, 2018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smtClean="0"/>
              <a:t>Интегрированный проект 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b="1" smtClean="0"/>
              <a:t>«Никто не забыт, ничто не забыто»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b="1" smtClean="0"/>
              <a:t> в подготовительной группе</a:t>
            </a:r>
            <a:r>
              <a:rPr lang="ru-RU" b="1" smtClean="0"/>
              <a:t> </a:t>
            </a:r>
            <a:endParaRPr lang="ru-RU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rPr>
              <a:t>Муниципальное автономное дошкольное образовательное учреждение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rPr>
              <a:t>«Детский сад № 3»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b="1" smtClean="0"/>
              <a:t>II. Основной этап:</a:t>
            </a:r>
            <a:r>
              <a:rPr lang="ru-RU" sz="3100" smtClean="0"/>
              <a:t/>
            </a:r>
            <a:br>
              <a:rPr lang="ru-RU" sz="3100" smtClean="0"/>
            </a:br>
            <a:r>
              <a:rPr lang="ru-RU" sz="3100" b="1" smtClean="0"/>
              <a:t>(Организационно – практический):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95513" y="1052513"/>
            <a:ext cx="792162" cy="1152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588125" y="1052513"/>
            <a:ext cx="504825" cy="720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132138" y="981075"/>
            <a:ext cx="719137" cy="2447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08625" y="1052513"/>
            <a:ext cx="1008063" cy="2376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4572000" y="1052513"/>
            <a:ext cx="71438" cy="2376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684213" y="2349500"/>
            <a:ext cx="2087562" cy="1008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Познавательное развитие</a:t>
            </a: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1187450" y="3573463"/>
            <a:ext cx="2232025" cy="10795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b="1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/>
              <a:t>Физическое развитие</a:t>
            </a:r>
            <a:endParaRPr lang="ru-RU" sz="1800" dirty="0"/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17" name="Содержимое 14"/>
          <p:cNvSpPr txBox="1">
            <a:spLocks/>
          </p:cNvSpPr>
          <p:nvPr/>
        </p:nvSpPr>
        <p:spPr>
          <a:xfrm>
            <a:off x="3563938" y="3573463"/>
            <a:ext cx="2232025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 lnSpcReduction="20000"/>
          </a:bodyPr>
          <a:lstStyle/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defRPr/>
            </a:pPr>
            <a:endParaRPr lang="ru-RU" b="1" dirty="0"/>
          </a:p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defRPr/>
            </a:pPr>
            <a:r>
              <a:rPr lang="ru-RU" b="1" dirty="0"/>
              <a:t>Художественно-эстетическое развитие</a:t>
            </a:r>
            <a:endParaRPr lang="ru-RU" dirty="0"/>
          </a:p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endParaRPr lang="ru-RU" sz="2600" dirty="0"/>
          </a:p>
        </p:txBody>
      </p:sp>
      <p:sp>
        <p:nvSpPr>
          <p:cNvPr id="19" name="Содержимое 14"/>
          <p:cNvSpPr txBox="1">
            <a:spLocks/>
          </p:cNvSpPr>
          <p:nvPr/>
        </p:nvSpPr>
        <p:spPr>
          <a:xfrm>
            <a:off x="6732588" y="1844675"/>
            <a:ext cx="2024062" cy="10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defRPr/>
            </a:pPr>
            <a:endParaRPr lang="ru-RU" b="1" dirty="0"/>
          </a:p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defRPr/>
            </a:pPr>
            <a:r>
              <a:rPr lang="ru-RU" b="1" dirty="0"/>
              <a:t>Речевое развитие</a:t>
            </a:r>
            <a:endParaRPr lang="ru-RU" dirty="0"/>
          </a:p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endParaRPr lang="ru-RU" sz="2600" dirty="0"/>
          </a:p>
        </p:txBody>
      </p:sp>
      <p:sp>
        <p:nvSpPr>
          <p:cNvPr id="21" name="Содержимое 14"/>
          <p:cNvSpPr txBox="1">
            <a:spLocks/>
          </p:cNvSpPr>
          <p:nvPr/>
        </p:nvSpPr>
        <p:spPr>
          <a:xfrm>
            <a:off x="5940425" y="3573463"/>
            <a:ext cx="2447925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 lnSpcReduction="20000"/>
          </a:bodyPr>
          <a:lstStyle/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defRPr/>
            </a:pPr>
            <a:endParaRPr lang="ru-RU" b="1" dirty="0"/>
          </a:p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defRPr/>
            </a:pPr>
            <a:r>
              <a:rPr lang="ru-RU" b="1" dirty="0"/>
              <a:t>Социально-коммуникативное развитие</a:t>
            </a:r>
            <a:endParaRPr lang="ru-RU" dirty="0"/>
          </a:p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endParaRPr lang="ru-RU" sz="2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Подборка материала о родственниках - ветеранах воевавших в ВОВ для оформления фотоальбома «Бессмертный полк»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. Изготовление поделок на военную тематику вместе с детьми.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Рисунки на военную тематику вместе с детьми.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Участие в смотре-конкурсе чтецов среди воспитанников, посвященный 73-годовщине со дня Победы в Великой Отечественной войне 1941-1945 г.г. "Стихи, рожденные войной...".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Подбор и изготовление костюмов к праздничному концерту «Вам ветераны, поклон наш земной!»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smtClean="0"/>
              <a:t>Работа с родителями</a:t>
            </a:r>
            <a:endParaRPr lang="ru-RU" u="sng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186727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b="1" u="sng" smtClean="0"/>
              <a:t>Описание продукта, полученного в результате проекта: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5.04.06_02 (1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7624" y="1772816"/>
            <a:ext cx="6858000" cy="4572000"/>
          </a:xfrm>
          <a:effectLst>
            <a:softEdge rad="112500"/>
          </a:effectLst>
        </p:spPr>
      </p:pic>
      <p:sp>
        <p:nvSpPr>
          <p:cNvPr id="5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/>
              <a:t>Выставка книг о Великой Отечественной войне и ее героях</a:t>
            </a: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510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4898" y="1524000"/>
            <a:ext cx="7854204" cy="4572000"/>
          </a:xfrm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/>
              <a:t>Выставка детских работ «Никто не забыт, ничто не забыто»</a:t>
            </a: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Содержимое 3" descr="IMG-20180508-WA0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2300288"/>
            <a:ext cx="3141662" cy="41878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smtClean="0"/>
              <a:t>Экскурсия к Памятнику учителям и выпускникам Верхотурской средней школы, погибшим в годы Великой Отечественной войны и Братской могиле воинам, умершим от ран в госпитале № 2545.</a:t>
            </a:r>
            <a:endParaRPr lang="ru-RU" sz="3100"/>
          </a:p>
        </p:txBody>
      </p:sp>
      <p:pic>
        <p:nvPicPr>
          <p:cNvPr id="19460" name="Рисунок 4" descr="IMG-20180508-WA002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133600"/>
            <a:ext cx="3273425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Содержимое 3" descr="фото с конкурса чтец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636838"/>
            <a:ext cx="5572125" cy="37322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19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smtClean="0"/>
              <a:t>Участие в смотре-конкурсе чтецов среди воспитанников, посвященный 73-годовщине со дня Победы в Великой Отечественной войне 1941-1945 г.г. "Стихи, рожденные войной..."</a:t>
            </a:r>
            <a:endParaRPr lang="ru-RU" sz="2800"/>
          </a:p>
        </p:txBody>
      </p:sp>
      <p:pic>
        <p:nvPicPr>
          <p:cNvPr id="20484" name="Рисунок 4" descr="фото с концерта 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773238"/>
            <a:ext cx="4187825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5" descr="фото с конкурса чтецов 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4221163"/>
            <a:ext cx="3127375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Содержимое 3" descr="фото с акции 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3716338"/>
            <a:ext cx="4779963" cy="28543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/>
              <a:t>Акция "Георгиевская ленточка« совместно с инспекторами ГИБДД</a:t>
            </a:r>
            <a:endParaRPr lang="ru-RU"/>
          </a:p>
        </p:txBody>
      </p:sp>
      <p:pic>
        <p:nvPicPr>
          <p:cNvPr id="21508" name="Рисунок 4" descr="фото с акции 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00213"/>
            <a:ext cx="4346575" cy="293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smtClean="0"/>
              <a:t>Участие в движении праздничного шествия и возложение цветов к памятнику погибшим </a:t>
            </a:r>
            <a:r>
              <a:rPr lang="ru-RU" sz="2800" err="1" smtClean="0"/>
              <a:t>Верхотурцам</a:t>
            </a:r>
            <a:r>
              <a:rPr lang="ru-RU" sz="2800" smtClean="0"/>
              <a:t> в годы Великой Отечественной войны 1941-1945 г.г., а также в шествии «Бессмертного полка».</a:t>
            </a:r>
            <a:br>
              <a:rPr lang="ru-RU" sz="2800" smtClean="0"/>
            </a:br>
            <a:endParaRPr lang="ru-RU" sz="2800"/>
          </a:p>
        </p:txBody>
      </p:sp>
      <p:pic>
        <p:nvPicPr>
          <p:cNvPr id="22531" name="Содержимое 6" descr="фото с митинга 9 ма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613" y="1916113"/>
            <a:ext cx="5545137" cy="415925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Содержимое 3" descr="фото с концерта 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3213100"/>
            <a:ext cx="4494212" cy="317023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219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smtClean="0"/>
              <a:t>Участие в праздничном концерте «Вам ветераны, поклон наш земной!»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pic>
        <p:nvPicPr>
          <p:cNvPr id="23556" name="Содержимое 3" descr="фото с концерта 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1557338"/>
            <a:ext cx="5456238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mtClean="0"/>
              <a:t>Сегодня, патриотическое воспитание ребенка — сложный педагогический процесс. В основе его лежит развитие нравственных чувств.</a:t>
            </a:r>
            <a:br>
              <a:rPr lang="ru-RU" smtClean="0"/>
            </a:br>
            <a:r>
              <a:rPr lang="ru-RU" smtClean="0"/>
              <a:t>Дошкольный возраст - период, когда закладываются предпосылки гражданских качеств. Идея патриотизма в России всегда порождала невиданную энергию, позволявшую решать вопросы исторической важности. Сегодня патриотизм - важнейший фактор мобилизации страны, необходимый для ее охранения и возрождения. </a:t>
            </a:r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43204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u="sng" smtClean="0"/>
              <a:t>Актуальность: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Реализация проекта позволяет не просто повысить интерес детей к людям, защищавшим Родину много лет назад, но и способствует формированию подлинно гражданско-патриотической позиции у дошкольников, которая затем ляжет в основу личности взрослого человека – гражданина своей страны.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Россия имеет историю, богатую героическими событиями. Поэтому перспективно стоит вести работу по ознакомлению детей дошкольного возраста с героическими страницами истории нашей страны, формировать патриотические чувства, воспитывать любовь к Родине, тем самым воспитывать чувство патриотизма, сострадания и гордости за подвиг народа и свою Родину.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u="sng" smtClean="0"/>
              <a:t>Заключение</a:t>
            </a:r>
            <a:endParaRPr lang="ru-RU" u="sng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1"/>
          <p:cNvSpPr>
            <a:spLocks noGrp="1"/>
          </p:cNvSpPr>
          <p:nvPr>
            <p:ph idx="1"/>
          </p:nvPr>
        </p:nvSpPr>
        <p:spPr>
          <a:xfrm>
            <a:off x="468313" y="2492375"/>
            <a:ext cx="8229600" cy="255428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mtClean="0"/>
              <a:t>Дети мало знают о событиях Великой Отечественной войны 1941-1945 годов. Не понимают значение слов данной тематики и не употребляют их в процессе общения. </a:t>
            </a:r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u="sng" smtClean="0"/>
              <a:t>Проблема</a:t>
            </a:r>
            <a:endParaRPr lang="ru-RU" u="sng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1"/>
          <p:cNvSpPr>
            <a:spLocks noGrp="1"/>
          </p:cNvSpPr>
          <p:nvPr>
            <p:ph idx="1"/>
          </p:nvPr>
        </p:nvSpPr>
        <p:spPr>
          <a:xfrm>
            <a:off x="468313" y="2133600"/>
            <a:ext cx="8229600" cy="2768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воспитание у детей патриотизма, чувство гордости за подвиг народа в Великой Отечественной войне.</a:t>
            </a:r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smtClean="0"/>
              <a:t>Цель проекта:</a:t>
            </a:r>
            <a:r>
              <a:rPr lang="ru-RU" u="sng" smtClean="0"/>
              <a:t> </a:t>
            </a:r>
            <a:endParaRPr lang="ru-RU" u="sng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Воспитывать бережное отношение к народной памяти, чувство благодарности к ветеранам ВОВ.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Воспитывать любовь к Родине, интерес к ее героической истории.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Формировать чувство гордости за воинов – защитников.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Воспитывать любовь и уважение к ветеранам войны, вызвать желание быть похожими на них.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Обогатить представление детей о мужестве, героизме, отваге народа, о значении победы нашего народа в ВОВ.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Развивать связную речь, через пересказ текстов, разучивание стихотворений о войне.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Расширить музыкальный кругозор детей. Развить интерес к песням, созданным в дни ВОВ, познакомить с песнями о войне.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Привлечь родителей к совместным познавательно-тематическим мероприятиям.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smtClean="0"/>
              <a:t>Задачи: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- игровые: дидактические игры, подвижные игры, инсценировки;</a:t>
            </a:r>
          </a:p>
          <a:p>
            <a:pPr algn="ctr" eaLnBrk="1" hangingPunct="1"/>
            <a:r>
              <a:rPr lang="ru-RU" smtClean="0"/>
              <a:t>- словесные: чтение и рассказывание стихов, разговор, беседа,;</a:t>
            </a:r>
          </a:p>
          <a:p>
            <a:pPr algn="ctr" eaLnBrk="1" hangingPunct="1"/>
            <a:r>
              <a:rPr lang="ru-RU" smtClean="0"/>
              <a:t>- наглядные: рассматривание фотографий.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smtClean="0"/>
              <a:t>Методы проекта:</a:t>
            </a:r>
            <a:r>
              <a:rPr lang="ru-RU" u="sng" smtClean="0"/>
              <a:t> 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- </a:t>
            </a:r>
            <a:r>
              <a:rPr lang="ru-RU" dirty="0" smtClean="0"/>
              <a:t>Расширится представление детей о подвигах советского народа, о защитниках отечества и героях Великой Отечественной войны;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Проявление чувства гордости за стойкость и самоотверженность советского народа в период Великой Отечественной войны;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Сформируется внимательное и уважительное отношение у дошкольников к ветеранам и пожилым людям, желание оказывать им посильную помощь.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Умение представить творческо-поисковый продукт индивидуальной, коллективной деятельности.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- </a:t>
            </a:r>
            <a:r>
              <a:rPr lang="ru-RU" dirty="0" smtClean="0"/>
              <a:t>Повышение качества методического сопровождения, самосовершенствование профессионального мастерства, включенного в</a:t>
            </a:r>
            <a:r>
              <a:rPr lang="ru-RU" b="1" dirty="0" smtClean="0"/>
              <a:t> </a:t>
            </a:r>
            <a:r>
              <a:rPr lang="ru-RU" dirty="0" smtClean="0"/>
              <a:t>новую деятельность и введение его в практику работы детского сада.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Повышение уровня ответственности педагогов за формирование у детей патриотических чувств, гражданской позиции.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- </a:t>
            </a:r>
            <a:r>
              <a:rPr lang="ru-RU" dirty="0" smtClean="0"/>
              <a:t>Повышение уровня ответственности родителей за формирование у детей патриотических чувств, гражданской позиции.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Обогащение методов, приемов, средств и форм патриотического воспитания дошкольников.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- </a:t>
            </a:r>
            <a:r>
              <a:rPr lang="ru-RU" dirty="0" smtClean="0"/>
              <a:t>Создание материально - технической базы для плодотворной работы по данной теме.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19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b="1" u="sng" smtClean="0"/>
              <a:t>Ожидаемый результат (для всех участников проекта):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219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smtClean="0"/>
              <a:t>Этапы реализации</a:t>
            </a:r>
            <a:r>
              <a:rPr lang="ru-RU" u="sng" smtClean="0"/>
              <a:t> </a:t>
            </a:r>
            <a:r>
              <a:rPr lang="ru-RU" b="1" u="sng" smtClean="0"/>
              <a:t>проекта</a:t>
            </a:r>
            <a:r>
              <a:rPr lang="ru-RU" u="sng" smtClean="0"/>
              <a:t>:</a:t>
            </a:r>
            <a:br>
              <a:rPr lang="ru-RU" u="sng" smtClean="0"/>
            </a:b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</a:t>
            </a: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Определение цели и задач проекта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Сбор информационного материала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Организация предметно – развивающей среды в группе.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Составление перспективного плана реализации основного этапа проекта.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Подбор художественной литературы (пословицы о Родине, стихи, рассказы, буклеты), музыкальных произведений, наглядного материала (иллюстрации, фотографии), фильмотеки на данную тематику.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Ознакомление родителей с темой проекта и привлечение их к сотрудничеству.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u="sng" smtClean="0"/>
              <a:t>1. Подготовительный этап (Информационно-накопительный);</a:t>
            </a:r>
            <a:endParaRPr lang="ru-RU" sz="2800" u="sng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</TotalTime>
  <Words>617</Words>
  <Application>Microsoft Office PowerPoint</Application>
  <PresentationFormat>Экран (4:3)</PresentationFormat>
  <Paragraphs>77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Constantia</vt:lpstr>
      <vt:lpstr>Wingdings 2</vt:lpstr>
      <vt:lpstr>Calibri</vt:lpstr>
      <vt:lpstr>Бумажная</vt:lpstr>
      <vt:lpstr>Интегрированный проект  «Никто не забыт, ничто не забыто»  в подготовительной группе </vt:lpstr>
      <vt:lpstr>  Актуальность: </vt:lpstr>
      <vt:lpstr>Проблема</vt:lpstr>
      <vt:lpstr>Цель проекта: </vt:lpstr>
      <vt:lpstr>Задачи: </vt:lpstr>
      <vt:lpstr>Методы проекта:  </vt:lpstr>
      <vt:lpstr>Ожидаемый результат (для всех участников проекта): </vt:lpstr>
      <vt:lpstr>Этапы реализации проекта: </vt:lpstr>
      <vt:lpstr>1. Подготовительный этап (Информационно-накопительный);</vt:lpstr>
      <vt:lpstr>II. Основной этап: (Организационно – практический): </vt:lpstr>
      <vt:lpstr>Работа с родителями</vt:lpstr>
      <vt:lpstr>Описание продукта, полученного в результате проекта: </vt:lpstr>
      <vt:lpstr>Выставка книг о Великой Отечественной войне и ее героях</vt:lpstr>
      <vt:lpstr>Выставка детских работ «Никто не забыт, ничто не забыто»</vt:lpstr>
      <vt:lpstr>Экскурсия к Памятнику учителям и выпускникам Верхотурской средней школы, погибшим в годы Великой Отечественной войны и Братской могиле воинам, умершим от ран в госпитале № 2545.</vt:lpstr>
      <vt:lpstr>Участие в смотре-конкурсе чтецов среди воспитанников, посвященный 73-годовщине со дня Победы в Великой Отечественной войне 1941-1945 г.г. "Стихи, рожденные войной..."</vt:lpstr>
      <vt:lpstr>Акция "Георгиевская ленточка« совместно с инспекторами ГИБДД</vt:lpstr>
      <vt:lpstr>Участие в движении праздничного шествия и возложение цветов к памятнику погибшим Верхотурцам в годы Великой Отечественной войны 1941-1945 г.г., а также в шествии «Бессмертного полка». </vt:lpstr>
      <vt:lpstr>Участие в праздничном концерте «Вам ветераны, поклон наш земной!» </vt:lpstr>
      <vt:lpstr>Заключение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проект  «Никто не забыт, ничто не забыто»  в подготовительной группе</dc:title>
  <dc:creator>123</dc:creator>
  <cp:lastModifiedBy>123</cp:lastModifiedBy>
  <cp:revision>5</cp:revision>
  <dcterms:created xsi:type="dcterms:W3CDTF">2018-06-18T00:44:52Z</dcterms:created>
  <dcterms:modified xsi:type="dcterms:W3CDTF">2018-08-04T15:18:28Z</dcterms:modified>
</cp:coreProperties>
</file>