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05" r:id="rId2"/>
    <p:sldId id="301" r:id="rId3"/>
    <p:sldId id="271" r:id="rId4"/>
    <p:sldId id="306" r:id="rId5"/>
    <p:sldId id="294" r:id="rId6"/>
    <p:sldId id="303" r:id="rId7"/>
    <p:sldId id="285" r:id="rId8"/>
    <p:sldId id="295" r:id="rId9"/>
    <p:sldId id="307" r:id="rId10"/>
    <p:sldId id="308" r:id="rId11"/>
    <p:sldId id="310" r:id="rId12"/>
    <p:sldId id="309" r:id="rId13"/>
    <p:sldId id="277" r:id="rId14"/>
    <p:sldId id="278" r:id="rId15"/>
    <p:sldId id="281" r:id="rId16"/>
    <p:sldId id="282" r:id="rId17"/>
    <p:sldId id="283" r:id="rId18"/>
    <p:sldId id="284" r:id="rId19"/>
    <p:sldId id="275" r:id="rId20"/>
    <p:sldId id="287" r:id="rId21"/>
    <p:sldId id="311" r:id="rId22"/>
    <p:sldId id="304" r:id="rId23"/>
    <p:sldId id="28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CC00"/>
    <a:srgbClr val="006600"/>
    <a:srgbClr val="FFFF00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229184E-A1A6-4B73-9BB8-AB371BA5F2A4}" type="datetimeFigureOut">
              <a:rPr lang="ru-RU"/>
              <a:pPr>
                <a:defRPr/>
              </a:pPr>
              <a:t>11.04.2018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4181CC7-DC68-46B2-868C-8BF9CB3797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F4973-E305-49A7-B189-96C4D851A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F7CAE-B32C-4AC3-B594-6750684008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25D77-AF1D-42CE-954C-D0D8FBA0B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B04A7-5596-466B-9A0E-C70E0D9E1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0CF8D-9073-40D7-9BDB-DE53DE8EC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98A0F-4B35-42F3-B791-2E70B3B76D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CFED2-8138-455E-A438-3F8F94B69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89A4D-79D0-4E13-9A72-F024F385C0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9588D-84A8-46BB-8CDC-D56B58158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5354F-DB66-44FB-B89A-0D4427A9A2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4C690-09A7-4AA5-9119-2BFA53A32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081D8-B009-446B-94A6-F0063C438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5CBF"/>
            </a:gs>
            <a:gs pos="12500">
              <a:srgbClr val="0087E6"/>
            </a:gs>
            <a:gs pos="37500">
              <a:srgbClr val="21D6E0"/>
            </a:gs>
            <a:gs pos="50000">
              <a:srgbClr val="03D4A8"/>
            </a:gs>
            <a:gs pos="62500">
              <a:srgbClr val="21D6E0"/>
            </a:gs>
            <a:gs pos="87500">
              <a:srgbClr val="0087E6"/>
            </a:gs>
            <a:gs pos="100000">
              <a:srgbClr val="005CB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26D9EB1-B7F9-45D9-99CC-F1EDBD0F1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71481"/>
            <a:ext cx="7886728" cy="1071569"/>
          </a:xfrm>
        </p:spPr>
        <p:txBody>
          <a:bodyPr/>
          <a:lstStyle/>
          <a:p>
            <a:r>
              <a:rPr lang="ru-RU" sz="1800" dirty="0" smtClean="0"/>
              <a:t>Муниципальное казённое общеобразовательное учреждение</a:t>
            </a:r>
            <a:br>
              <a:rPr lang="ru-RU" sz="1800" dirty="0" smtClean="0"/>
            </a:br>
            <a:r>
              <a:rPr lang="ru-RU" sz="1800" dirty="0" smtClean="0"/>
              <a:t>«</a:t>
            </a:r>
            <a:r>
              <a:rPr lang="ru-RU" sz="1800" dirty="0" err="1" smtClean="0"/>
              <a:t>Кадновская</a:t>
            </a:r>
            <a:r>
              <a:rPr lang="ru-RU" sz="1800" dirty="0" smtClean="0"/>
              <a:t> средняя школа»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000240"/>
            <a:ext cx="6715172" cy="4572032"/>
          </a:xfrm>
        </p:spPr>
        <p:txBody>
          <a:bodyPr/>
          <a:lstStyle/>
          <a:p>
            <a:r>
              <a:rPr lang="ru-RU" sz="4400" dirty="0" smtClean="0"/>
              <a:t>Тема урока «Местоимение»</a:t>
            </a:r>
          </a:p>
          <a:p>
            <a:r>
              <a:rPr lang="ru-RU" dirty="0" smtClean="0"/>
              <a:t>Русский язык </a:t>
            </a:r>
          </a:p>
          <a:p>
            <a:r>
              <a:rPr lang="ru-RU" dirty="0" smtClean="0"/>
              <a:t>3 класс</a:t>
            </a:r>
          </a:p>
          <a:p>
            <a:r>
              <a:rPr lang="ru-RU" dirty="0" smtClean="0"/>
              <a:t>                              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                                              УМК «Школа России</a:t>
            </a:r>
          </a:p>
          <a:p>
            <a:r>
              <a:rPr lang="ru-RU" sz="2000" dirty="0" smtClean="0"/>
              <a:t>                                               Учитель-Чижова Л.И.</a:t>
            </a:r>
          </a:p>
          <a:p>
            <a:r>
              <a:rPr lang="ru-RU" sz="2000" dirty="0" smtClean="0"/>
              <a:t>                                         </a:t>
            </a:r>
          </a:p>
          <a:p>
            <a:endParaRPr lang="ru-RU" sz="2000" dirty="0" smtClean="0"/>
          </a:p>
          <a:p>
            <a:r>
              <a:rPr lang="ru-RU" sz="2000" dirty="0" smtClean="0"/>
              <a:t>2016г</a:t>
            </a:r>
          </a:p>
          <a:p>
            <a:r>
              <a:rPr lang="ru-RU" sz="2000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755650" y="188913"/>
            <a:ext cx="7920038" cy="3816350"/>
          </a:xfrm>
          <a:prstGeom prst="wedgeRoundRectCallout">
            <a:avLst>
              <a:gd name="adj1" fmla="val -35329"/>
              <a:gd name="adj2" fmla="val 7229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79388" y="0"/>
            <a:ext cx="8964612" cy="4365625"/>
          </a:xfrm>
        </p:spPr>
        <p:txBody>
          <a:bodyPr/>
          <a:lstStyle/>
          <a:p>
            <a:pPr eaLnBrk="1" hangingPunct="1"/>
            <a:r>
              <a:rPr lang="ru-RU" sz="7200" b="1" dirty="0" smtClean="0"/>
              <a:t>Я, ТЫ, МЫ, ВЫ</a:t>
            </a:r>
            <a:br>
              <a:rPr lang="ru-RU" sz="7200" b="1" dirty="0" smtClean="0"/>
            </a:br>
            <a:r>
              <a:rPr lang="ru-RU" sz="7200" b="1" dirty="0" smtClean="0"/>
              <a:t>ОН, ОНА, ОНИ, ОНО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-541338" y="4797425"/>
            <a:ext cx="6400801" cy="1752600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FF0000"/>
                </a:solidFill>
              </a:rPr>
              <a:t>ЛИЧНЫЕ </a:t>
            </a:r>
            <a:r>
              <a:rPr lang="ru-RU" sz="6000" b="1" dirty="0" smtClean="0">
                <a:solidFill>
                  <a:srgbClr val="FF0000"/>
                </a:solidFill>
              </a:rPr>
              <a:t>местоимения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  <p:bldP spid="7172" grpId="0"/>
      <p:bldP spid="717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Личные местоимения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00173"/>
          <a:ext cx="8229600" cy="3379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095382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лицо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 лицо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 лицо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09538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b="1" dirty="0" smtClean="0"/>
                        <a:t>Ед.число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b="1" dirty="0" smtClean="0"/>
                        <a:t>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b="1" dirty="0" smtClean="0"/>
                        <a:t>ты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он,</a:t>
                      </a:r>
                    </a:p>
                    <a:p>
                      <a:pPr algn="ctr"/>
                      <a:r>
                        <a:rPr lang="ru-RU" b="1" dirty="0" smtClean="0"/>
                        <a:t>она,</a:t>
                      </a:r>
                    </a:p>
                    <a:p>
                      <a:pPr algn="ctr"/>
                      <a:r>
                        <a:rPr lang="ru-RU" b="1" dirty="0" smtClean="0"/>
                        <a:t>оно</a:t>
                      </a:r>
                      <a:endParaRPr lang="ru-RU" b="1" dirty="0"/>
                    </a:p>
                  </a:txBody>
                  <a:tcPr/>
                </a:tc>
              </a:tr>
              <a:tr h="109538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b="1" dirty="0" smtClean="0"/>
                        <a:t>Мн. число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b="1" dirty="0" smtClean="0"/>
                        <a:t>мы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b="1" dirty="0" smtClean="0"/>
                        <a:t>вы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b="1" dirty="0" smtClean="0"/>
                        <a:t>они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Местоимение - часть речи, которая </a:t>
            </a:r>
            <a:r>
              <a:rPr lang="ru-RU" sz="4400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указывает </a:t>
            </a:r>
            <a:r>
              <a:rPr lang="ru-RU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предмет, но не называет его.</a:t>
            </a:r>
          </a:p>
        </p:txBody>
      </p:sp>
      <p:pic>
        <p:nvPicPr>
          <p:cNvPr id="5" name="Объект 3"/>
          <p:cNvPicPr>
            <a:picLocks noGrp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857628"/>
            <a:ext cx="307183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AutoShape 2"/>
          <p:cNvSpPr>
            <a:spLocks noChangeArrowheads="1"/>
          </p:cNvSpPr>
          <p:nvPr/>
        </p:nvSpPr>
        <p:spPr bwMode="auto">
          <a:xfrm>
            <a:off x="1042988" y="1341438"/>
            <a:ext cx="4176712" cy="2159000"/>
          </a:xfrm>
          <a:prstGeom prst="cloudCallout">
            <a:avLst>
              <a:gd name="adj1" fmla="val 74819"/>
              <a:gd name="adj2" fmla="val 35662"/>
            </a:avLst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Пришло</a:t>
            </a:r>
          </a:p>
          <a:p>
            <a:pPr algn="ctr">
              <a:defRPr/>
            </a:pPr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время</a:t>
            </a:r>
          </a:p>
          <a:p>
            <a:pPr algn="ctr">
              <a:defRPr/>
            </a:pPr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отдохнуть!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940425" y="1557338"/>
            <a:ext cx="2028825" cy="4192587"/>
            <a:chOff x="3742" y="981"/>
            <a:chExt cx="1278" cy="2641"/>
          </a:xfrm>
        </p:grpSpPr>
        <p:pic>
          <p:nvPicPr>
            <p:cNvPr id="6153" name="Picture 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78" y="1570"/>
              <a:ext cx="1032" cy="20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4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0603260">
              <a:off x="3742" y="981"/>
              <a:ext cx="1278" cy="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8006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569251">
            <a:off x="3203575" y="4941888"/>
            <a:ext cx="6381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7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454491">
            <a:off x="1476375" y="4005263"/>
            <a:ext cx="6381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8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068557">
            <a:off x="3924300" y="3644900"/>
            <a:ext cx="14382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8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8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32948E-6 C 0.00782 0.00624 0.01233 0.00948 0.01719 0.02751 C 0.01806 0.03676 0.01736 0.04717 0.01927 0.05549 C 0.02066 0.06196 0.02327 0.06566 0.02535 0.07075 C 0.02952 0.08092 0.02743 0.07584 0.03143 0.08601 C 0.03264 0.08925 0.0349 0.08786 0.03663 0.08855 C 0.04341 0.09017 0.06632 0.09295 0.07118 0.09364 C 0.07292 0.09433 0.07466 0.09503 0.07622 0.09595 C 0.0783 0.09734 0.08229 0.10104 0.08229 0.10127 C 0.08334 0.10266 0.0842 0.10474 0.08542 0.10613 C 0.08733 0.10844 0.09132 0.11121 0.09132 0.11144 C 0.09202 0.11376 0.09288 0.11607 0.09341 0.11884 C 0.09393 0.12115 0.09462 0.1267 0.09462 0.12694 " pathEditMode="relative" rAng="0" ptsTypes="ffffffffffffA">
                                      <p:cBhvr>
                                        <p:cTn id="42" dur="2000" fill="hold"/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492500" y="2420938"/>
            <a:ext cx="1944688" cy="1774825"/>
            <a:chOff x="2018" y="1570"/>
            <a:chExt cx="1225" cy="1118"/>
          </a:xfrm>
        </p:grpSpPr>
        <p:pic>
          <p:nvPicPr>
            <p:cNvPr id="7187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18" y="1570"/>
              <a:ext cx="1225" cy="1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8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09" y="1752"/>
              <a:ext cx="768" cy="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37221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175" y="908050"/>
            <a:ext cx="5810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22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2997200"/>
            <a:ext cx="1666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23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738" y="4149725"/>
            <a:ext cx="5810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24" name="Picture 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2997200"/>
            <a:ext cx="1666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25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039536">
            <a:off x="3059113" y="1341438"/>
            <a:ext cx="5810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26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8007361">
            <a:off x="2811463" y="3606800"/>
            <a:ext cx="5810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27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698998">
            <a:off x="5148263" y="1412875"/>
            <a:ext cx="5810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28" name="Picture 1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356587">
            <a:off x="5148263" y="3716338"/>
            <a:ext cx="5810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29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38460">
            <a:off x="4649788" y="1477963"/>
            <a:ext cx="446087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30" name="Picture 1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084277">
            <a:off x="5440363" y="2201862"/>
            <a:ext cx="508000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31" name="Picture 1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796003">
            <a:off x="5333207" y="3315493"/>
            <a:ext cx="56515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32" name="Picture 16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634023">
            <a:off x="4598988" y="4070350"/>
            <a:ext cx="4254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33" name="Picture 17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9015617">
            <a:off x="3419475" y="4005263"/>
            <a:ext cx="438150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34" name="Picture 18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3313416">
            <a:off x="2792413" y="2127250"/>
            <a:ext cx="496888" cy="120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35" name="Picture 19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6387122">
            <a:off x="2667795" y="3101181"/>
            <a:ext cx="48736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36" name="Picture 20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234959">
            <a:off x="3695700" y="1485900"/>
            <a:ext cx="455613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7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7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7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7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7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7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7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7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7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7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7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7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7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7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7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7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37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7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7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7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37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7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37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7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7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7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7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37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37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500"/>
                            </p:stCondLst>
                            <p:childTnLst>
                              <p:par>
                                <p:cTn id="10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37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37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37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000"/>
                            </p:stCondLst>
                            <p:childTnLst>
                              <p:par>
                                <p:cTn id="10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9" dur="20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3" dur="2000" fill="hold"/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5" dur="2000" fill="hold"/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7" dur="2000" fill="hold"/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9" dur="2000" fill="hold"/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1" dur="2000" fill="hold"/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3" dur="2000" fill="hold"/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6" dur="1000" fill="hold"/>
                                        <p:tgtEl>
                                          <p:spTgt spid="137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8" dur="1000" fill="hold"/>
                                        <p:tgtEl>
                                          <p:spTgt spid="137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0" dur="1000" fill="hold"/>
                                        <p:tgtEl>
                                          <p:spTgt spid="1372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2" dur="1000" fill="hold"/>
                                        <p:tgtEl>
                                          <p:spTgt spid="1372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4" dur="1000" fill="hold"/>
                                        <p:tgtEl>
                                          <p:spTgt spid="1372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6" dur="1000" fill="hold"/>
                                        <p:tgtEl>
                                          <p:spTgt spid="137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8" dur="1000" fill="hold"/>
                                        <p:tgtEl>
                                          <p:spTgt spid="137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40" dur="1000" fill="hold"/>
                                        <p:tgtEl>
                                          <p:spTgt spid="1372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3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9" dur="500"/>
                                        <p:tgtEl>
                                          <p:spTgt spid="137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2" dur="500"/>
                                        <p:tgtEl>
                                          <p:spTgt spid="137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5" dur="500"/>
                                        <p:tgtEl>
                                          <p:spTgt spid="137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8" dur="500"/>
                                        <p:tgtEl>
                                          <p:spTgt spid="137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137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4" dur="500"/>
                                        <p:tgtEl>
                                          <p:spTgt spid="137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7" dur="500"/>
                                        <p:tgtEl>
                                          <p:spTgt spid="137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0" dur="500"/>
                                        <p:tgtEl>
                                          <p:spTgt spid="137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3" dur="500"/>
                                        <p:tgtEl>
                                          <p:spTgt spid="137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137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9" dur="500"/>
                                        <p:tgtEl>
                                          <p:spTgt spid="137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2" dur="500"/>
                                        <p:tgtEl>
                                          <p:spTgt spid="137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500"/>
                                        <p:tgtEl>
                                          <p:spTgt spid="137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137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1" dur="500"/>
                                        <p:tgtEl>
                                          <p:spTgt spid="137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4" dur="500"/>
                                        <p:tgtEl>
                                          <p:spTgt spid="137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732249">
            <a:off x="890588" y="3582988"/>
            <a:ext cx="269557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029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3129991">
            <a:off x="3267075" y="558800"/>
            <a:ext cx="269557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0292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986480">
            <a:off x="5786438" y="3438525"/>
            <a:ext cx="269557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0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0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0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77457E-6 C -0.00833 0.00185 -0.01805 0.00347 -0.02621 0.00647 C -0.03281 0.00902 -0.04583 0.01526 -0.04583 0.01526 C -0.05278 0.02266 -0.05746 0.03352 -0.06545 0.03699 C -0.06771 0.04069 -0.06927 0.04508 -0.07205 0.04786 C -0.07378 0.04971 -0.07656 0.04878 -0.07864 0.05017 C -0.08107 0.05179 -0.08333 0.0541 -0.08524 0.05665 C -0.08993 0.06289 -0.09253 0.06913 -0.09826 0.07422 C -0.10225 0.08902 -0.09653 0.07121 -0.10816 0.08948 C -0.1092 0.0911 -0.10868 0.0941 -0.10972 0.09595 C -0.11146 0.09942 -0.11441 0.1015 -0.11632 0.10474 C -0.12864 0.12485 -0.11927 0.11537 -0.12951 0.12439 C -0.13107 0.12809 -0.13246 0.13179 -0.13437 0.13526 C -0.13576 0.1378 -0.13802 0.13919 -0.13923 0.14173 C -0.14028 0.14381 -0.13958 0.14705 -0.14097 0.14844 C -0.14271 0.15029 -0.14531 0.14982 -0.14757 0.15052 C -0.14913 0.15352 -0.15104 0.15607 -0.15243 0.1593 C -0.1533 0.16139 -0.15295 0.16393 -0.15399 0.16578 C -0.15521 0.16786 -0.15764 0.16832 -0.15903 0.17017 C -0.16198 0.1741 -0.16475 0.17873 -0.16719 0.18335 C -0.17482 0.19745 -0.18073 0.21225 -0.1901 0.22474 C -0.19375 0.24323 -0.18871 0.22335 -0.2 0.24439 C -0.20208 0.24832 -0.20295 0.25341 -0.20486 0.25757 C -0.20972 0.26867 -0.21701 0.27607 -0.22118 0.28809 C -0.22344 0.30497 -0.22882 0.31283 -0.23437 0.3274 C -0.23732 0.34821 -0.23333 0.32902 -0.24097 0.34705 C -0.24479 0.35607 -0.24566 0.36624 -0.24913 0.37549 C -0.25278 0.39468 -0.25503 0.41364 -0.26059 0.43214 C -0.26111 0.43653 -0.26128 0.44115 -0.26232 0.44532 C -0.26285 0.44786 -0.26493 0.44925 -0.26545 0.45179 C -0.26805 0.46312 -0.26719 0.47769 -0.26719 0.48902 " pathEditMode="relative" ptsTypes="ffffffffffffffffffffffffffffffA">
                                      <p:cBhvr>
                                        <p:cTn id="24" dur="2000" fill="hold"/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62428E-7 C 0.00746 0.00671 0.01389 0.00694 0.02292 0.00879 C 0.03316 0.01318 0.05417 0.0148 0.06389 0.02197 C 0.07691 0.03145 0.07899 0.03815 0.0934 0.04162 C 0.10156 0.04856 0.11007 0.04971 0.11962 0.05249 C 0.13368 0.06174 0.15017 0.06289 0.16545 0.06544 C 0.17535 0.06705 0.19496 0.06983 0.19496 0.06983 C 0.22153 0.07908 0.25 0.07746 0.27691 0.07862 C 0.32292 0.08509 0.31042 0.0844 0.3934 0.07653 C 0.42048 0.07399 0.44618 0.0511 0.47205 0.04162 C 0.47482 0.03931 0.47726 0.03653 0.48021 0.03492 C 0.48489 0.03214 0.49062 0.03214 0.49496 0.02844 C 0.5066 0.01827 0.49167 0.03052 0.50972 0.01966 C 0.51146 0.0185 0.51285 0.01665 0.51458 0.01526 C 0.51667 0.01364 0.51892 0.01203 0.52118 0.01087 C 0.52673 0.00786 0.53212 0.00578 0.53767 0.00231 C 0.54687 -0.0104 0.53732 0.00023 0.55243 -0.00647 C 0.56337 -0.01133 0.55382 -0.01086 0.55885 -0.01086 " pathEditMode="relative" ptsTypes="fffffffffffffffffA">
                                      <p:cBhvr>
                                        <p:cTn id="26" dur="2000" fill="hold"/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3889E-18 -5.78035E-7 C -0.00052 -0.02612 -0.00018 -0.05248 -0.00156 -0.07861 C -0.00174 -0.08231 -0.00643 -0.09826 -0.00816 -0.10242 C -0.01007 -0.10705 -0.01476 -0.1156 -0.01476 -0.1156 C -0.01649 -0.12578 -0.02031 -0.13133 -0.02465 -0.13965 C -0.02726 -0.15399 -0.03143 -0.16439 -0.03941 -0.17456 C -0.03993 -0.17734 -0.04132 -0.18682 -0.04254 -0.18982 C -0.04549 -0.19792 -0.05122 -0.2037 -0.05417 -0.21179 C -0.0625 -0.23491 -0.06979 -0.26034 -0.08681 -0.27491 C -0.09393 -0.2874 -0.10174 -0.30127 -0.1099 -0.31214 C -0.11233 -0.31537 -0.11563 -0.31768 -0.11806 -0.32092 C -0.12708 -0.33318 -0.11858 -0.32971 -0.13281 -0.34266 C -0.14358 -0.35237 -0.15434 -0.36046 -0.16563 -0.36878 C -0.175 -0.37549 -0.18542 -0.39098 -0.19514 -0.39514 C -0.20469 -0.3993 -0.19844 -0.3963 -0.21302 -0.40601 C -0.22778 -0.41595 -0.23993 -0.43422 -0.25573 -0.44092 C -0.26458 -0.44925 -0.26893 -0.45248 -0.27708 -0.45849 C -0.28507 -0.46451 -0.29028 -0.47144 -0.3 -0.47144 " pathEditMode="relative" ptsTypes="fffffffffffffffffA">
                                      <p:cBhvr>
                                        <p:cTn id="28" dur="20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0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39306E-6 C 0.01719 0.0074 0.03177 0.02313 0.04913 0.03053 C 0.07569 0.05573 0.09844 0.08648 0.12118 0.11792 C 0.13733 0.14012 0.11337 0.1096 0.12621 0.13087 C 0.12917 0.13573 0.1342 0.13781 0.13767 0.14197 C 0.1467 0.15261 0.15243 0.16694 0.16389 0.17249 C 0.16944 0.17989 0.17604 0.18521 0.18194 0.19214 C 0.18542 0.19607 0.18837 0.2007 0.19167 0.20509 C 0.1934 0.2074 0.1967 0.2118 0.1967 0.2118 C 0.20104 0.22983 0.19375 0.20394 0.20486 0.22474 C 0.20625 0.22729 0.20538 0.23099 0.20642 0.23353 C 0.20764 0.23631 0.20989 0.23792 0.21146 0.24024 C 0.21545 0.24648 0.2191 0.25318 0.22292 0.25966 C 0.22847 0.26914 0.23281 0.27954 0.23924 0.2881 C 0.24271 0.30151 0.23837 0.28902 0.24583 0.29896 C 0.25017 0.30474 0.25226 0.31422 0.25573 0.32093 C 0.25955 0.33665 0.26441 0.34128 0.27049 0.35376 C 0.27465 0.37064 0.26892 0.34914 0.27535 0.36671 C 0.28073 0.38151 0.28108 0.39931 0.28524 0.4148 C 0.28715 0.43053 0.29271 0.44694 0.2934 0.4629 C 0.29392 0.47446 0.2934 0.48625 0.2934 0.49781 " pathEditMode="relative" ptsTypes="ffffffffffffffffffffA">
                                      <p:cBhvr>
                                        <p:cTn id="31" dur="2000" fill="hold"/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16763E-6 C -0.01164 0.01041 -0.02743 0.01133 -0.04098 0.01318 C -0.04914 0.01665 -0.05417 0.01758 -0.06059 0.02613 C -0.06216 0.02821 -0.06337 0.03122 -0.06546 0.03261 C -0.06806 0.03423 -0.07101 0.03423 -0.07379 0.03492 C -0.0849 0.04509 -0.07969 0.04209 -0.08855 0.04579 C -0.09445 0.0511 -0.09948 0.05434 -0.1066 0.05665 C -0.11059 0.06544 -0.11302 0.06405 -0.11962 0.06775 C -0.13351 0.07561 -0.14723 0.08001 -0.16233 0.08301 C -0.21372 0.08162 -0.26511 0.08209 -0.31632 0.07862 C -0.32153 0.07839 -0.32605 0.07376 -0.33108 0.07191 C -0.33716 0.06983 -0.34306 0.06775 -0.34914 0.06544 C -0.38091 0.05365 -0.41285 0.04209 -0.44427 0.02844 C -0.45122 0.02544 -0.45677 0.01804 -0.46389 0.01527 C -0.47882 0.00949 -0.49306 0.00093 -0.50816 -0.00439 C -0.51632 -0.00739 -0.52535 -0.00786 -0.53282 -0.01317 " pathEditMode="relative" ptsTypes="fffffffffffffffA">
                                      <p:cBhvr>
                                        <p:cTn id="33" dur="2000" fill="hold"/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7.63006E-6 C 0.00139 -0.02843 -0.00312 -0.06381 0.0099 -0.08947 C 0.01094 -0.09387 0.01059 -0.09942 0.01302 -0.10265 C 0.0191 -0.11051 0.02535 -0.12115 0.02952 -0.13109 C 0.03351 -0.14034 0.03646 -0.15028 0.04097 -0.1593 C 0.04861 -0.17433 0.05816 -0.18774 0.06563 -0.203 C 0.06875 -0.20947 0.07118 -0.2171 0.07535 -0.22265 C 0.08056 -0.22959 0.08455 -0.23653 0.08854 -0.24462 C 0.09063 -0.25942 0.09167 -0.25965 0.10157 -0.26635 C 0.10591 -0.27491 0.10851 -0.27375 0.11476 -0.27953 C 0.11858 -0.28693 0.12136 -0.29179 0.12778 -0.29479 C 0.14254 -0.30959 0.13629 -0.30404 0.14584 -0.31213 C 0.14966 -0.31999 0.15226 -0.32254 0.15903 -0.32531 C 0.16424 -0.33225 0.17101 -0.33965 0.17709 -0.34497 C 0.19028 -0.35676 0.17309 -0.33641 0.18681 -0.35144 C 0.204 -0.3704 0.17448 -0.34242 0.20157 -0.36693 C 0.22535 -0.38843 0.20434 -0.37849 0.21806 -0.38427 C 0.22604 -0.39236 0.23091 -0.40069 0.24097 -0.40393 C 0.24653 -0.40878 0.25087 -0.4104 0.25729 -0.41271 C 0.2632 -0.41803 0.27032 -0.42288 0.27709 -0.42566 C 0.28021 -0.4319 0.28299 -0.43375 0.28681 -0.43884 " pathEditMode="relative" ptsTypes="ffffffffffffffffffffA">
                                      <p:cBhvr>
                                        <p:cTn id="35" dur="2000" fill="hold"/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3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140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40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140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2138" y="3429000"/>
            <a:ext cx="269557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1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539295">
            <a:off x="1739901" y="1004887"/>
            <a:ext cx="135255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16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833907">
            <a:off x="6165850" y="1258888"/>
            <a:ext cx="14192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17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575" y="692150"/>
            <a:ext cx="269557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18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60416">
            <a:off x="1104900" y="4806951"/>
            <a:ext cx="11461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19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60416">
            <a:off x="7370762" y="1279526"/>
            <a:ext cx="11461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20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60416">
            <a:off x="7658100" y="3222626"/>
            <a:ext cx="11461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21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60416">
            <a:off x="7010400" y="5095876"/>
            <a:ext cx="11461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22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60416">
            <a:off x="5210175" y="5383213"/>
            <a:ext cx="11461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23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60416">
            <a:off x="2762250" y="5454651"/>
            <a:ext cx="11461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24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60416">
            <a:off x="2689225" y="271463"/>
            <a:ext cx="11461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25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60416">
            <a:off x="5426075" y="342901"/>
            <a:ext cx="11461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26" name="Picture 1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60416">
            <a:off x="601662" y="1206501"/>
            <a:ext cx="11461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27" name="Picture 1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660416">
            <a:off x="312737" y="3151188"/>
            <a:ext cx="11461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1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1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1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5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79191E-6 C 0.02344 -0.00069 0.04705 -0.00023 0.07048 -0.00208 C 0.07986 -0.00277 0.08784 -0.01248 0.0967 -0.01526 C 0.1026 -0.02058 0.10798 -0.02173 0.11475 -0.02405 C 0.12587 -0.03399 0.1118 -0.02289 0.12951 -0.03052 C 0.13142 -0.03144 0.13264 -0.03376 0.13437 -0.03491 C 0.13889 -0.03815 0.14444 -0.03838 0.14913 -0.04139 C 0.15607 -0.04601 0.16319 -0.05156 0.17048 -0.05457 C 0.17569 -0.05942 0.17986 -0.0652 0.18524 -0.06983 C 0.19409 -0.08879 0.1901 -0.0948 0.1901 -0.12439 " pathEditMode="relative" ptsTypes="fffffffffA">
                                      <p:cBhvr>
                                        <p:cTn id="26" dur="1000" fill="hold"/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0046 C -0.04253 0.00555 -0.07986 0.00301 -0.12431 0.00185 C -0.13472 -0.00809 -0.14514 -0.01664 -0.15503 -0.02797 C -0.16059 -0.03445 -0.15972 -0.03005 -0.16458 -0.0393 C -0.17153 -0.05318 -0.16424 -0.04347 -0.17101 -0.05549 C -0.1724 -0.0578 -0.17448 -0.05965 -0.17587 -0.06219 C -0.17813 -0.06659 -0.18229 -0.07607 -0.18229 -0.07584 C -0.18281 -0.07907 -0.18316 -0.08231 -0.18403 -0.08508 C -0.1849 -0.08763 -0.18646 -0.08925 -0.18715 -0.09202 C -0.19184 -0.11075 -0.1967 -0.13549 -0.1967 -0.15584 " pathEditMode="relative" rAng="0" ptsTypes="fffffffffA">
                                      <p:cBhvr>
                                        <p:cTn id="28" dur="1000" fill="hold"/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-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413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41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4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0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39306E-6 C -0.00955 0.00115 -0.01806 0.0037 -0.02743 0.00531 C -0.0375 0.01734 -0.02899 0.00948 -0.0533 0.01271 C -0.06007 0.01364 -0.06476 0.01872 -0.07101 0.02034 C -0.07639 0.02173 -0.08194 0.0215 -0.08715 0.02219 C -0.09132 0.02265 -0.09583 0.02312 -0.10017 0.02381 C -0.10608 0.02497 -0.11788 0.02774 -0.11788 0.02797 C -0.12847 0.03352 -0.13837 0.03722 -0.14983 0.03884 C -0.16059 0.043 -0.1533 0.04046 -0.17274 0.04462 C -0.18316 0.04647 -0.17118 0.04624 -0.18403 0.04994 C -0.1875 0.05109 -0.19149 0.05109 -0.19531 0.05156 C -0.20278 0.05526 -0.21007 0.05664 -0.21771 0.05919 C -0.22118 0.06034 -0.22413 0.06358 -0.2276 0.06474 C -0.2375 0.06797 -0.23854 0.0652 -0.24687 0.06867 C -0.25243 0.07075 -0.26215 0.07422 -0.26788 0.07976 C -0.27309 0.08485 -0.27569 0.08832 -0.28229 0.09109 C -0.28941 0.10335 -0.28056 0.09063 -0.29184 0.09803 C -0.29653 0.10127 -0.30052 0.10566 -0.30486 0.10936 C -0.31198 0.11583 -0.3125 0.12624 -0.32083 0.12994 C -0.32413 0.13549 -0.32587 0.14104 -0.32917 0.14659 C -0.33229 0.16208 -0.3283 0.14682 -0.33385 0.15976 C -0.33646 0.16531 -0.33628 0.17225 -0.33871 0.17803 C -0.34566 0.19445 -0.33889 0.17387 -0.34358 0.18913 C -0.34687 0.21456 -0.34427 0.24 -0.34201 0.26543 C -0.34184 0.26843 -0.34323 0.30265 -0.33715 0.3119 C -0.33038 0.32208 -0.32118 0.32971 -0.31285 0.3378 C -0.30417 0.34635 -0.31146 0.34057 -0.30486 0.3489 C -0.29618 0.36023 -0.28576 0.37202 -0.27413 0.37872 C -0.26771 0.38659 -0.25937 0.39167 -0.25 0.39398 C -0.22153 0.4104 -0.19809 0.42335 -0.16615 0.42728 C -0.13177 0.43676 -0.16684 0.42751 -0.07431 0.43098 C -0.04653 0.4319 -0.02014 0.44046 0.00816 0.44046 " pathEditMode="relative" rAng="0" ptsTypes="fffffffffffffffffffffffffffffffA">
                                      <p:cBhvr>
                                        <p:cTn id="41" dur="2000" fill="hold"/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22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7 0.04625 C 0.04028 0.04925 0.05486 0.05272 0.06945 0.05434 C 0.09601 0.0622 0.11372 0.05804 0.1441 0.05688 C 0.16875 0.05272 0.19184 0.04602 0.21563 0.03862 C 0.22222 0.03422 0.22847 0.03284 0.2349 0.03006 C 0.24115 0.02752 0.2467 0.02382 0.25295 0.02197 C 0.2599 0.01596 0.26893 0.01318 0.27709 0.00925 C 0.28316 0.00255 0.28906 0.0007 0.2967 -0.00254 C 0.29965 -0.00508 0.30365 -0.00601 0.30643 -0.00855 C 0.31632 -0.01896 0.30261 -0.01179 0.31441 -0.01687 C 0.33021 -0.02982 0.33715 -0.05456 0.34705 -0.07398 C 0.34757 -0.07676 0.34792 -0.0793 0.34861 -0.08208 C 0.34948 -0.08462 0.35139 -0.08739 0.35191 -0.0904 C 0.35399 -0.10081 0.35399 -0.1119 0.35556 -0.12277 C 0.35469 -0.14358 0.35556 -0.16393 0.3533 -0.18427 C 0.35278 -0.1919 0.34462 -0.21711 0.34045 -0.2245 C 0.33889 -0.22774 0.33611 -0.22982 0.33403 -0.23283 C 0.32222 -0.25133 0.3316 -0.23884 0.32431 -0.25341 C 0.31424 -0.27306 0.29028 -0.31098 0.27222 -0.31884 C 0.27136 -0.32069 0.27084 -0.32346 0.26893 -0.32485 C 0.26719 -0.32647 0.26476 -0.32578 0.2625 -0.3267 C 0.2474 -0.33664 0.26493 -0.32994 0.24965 -0.33711 C 0.24323 -0.34011 0.23004 -0.34543 0.23004 -0.3452 C 0.21563 -0.35907 0.23264 -0.34497 0.20243 -0.35699 C 0.14045 -0.38335 0.10347 -0.37641 0.02709 -0.3778 C 0.02292 -0.37942 0.01771 -0.37988 0.01476 -0.38335 " pathEditMode="relative" rAng="0" ptsTypes="fffffffffffffffffffffffffA">
                                      <p:cBhvr>
                                        <p:cTn id="43" dur="20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" y="-2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0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8.67052E-7 C 0.02032 0.0007 0.04046 0.00116 0.06077 0.00231 C 0.06667 0.00278 0.08699 0.00786 0.09028 0.00879 C 0.09306 0.00948 0.09844 0.01087 0.09844 0.01087 C 0.10469 0.01503 0.10973 0.01757 0.1165 0.01965 C 0.12622 0.02636 0.13525 0.02775 0.14601 0.03052 C 0.16719 0.0363 0.18872 0.03908 0.2099 0.04578 C 0.21962 0.05434 0.22952 0.06127 0.23942 0.06983 C 0.24532 0.07491 0.24584 0.0726 0.25087 0.07861 C 0.25087 0.07861 0.2632 0.09503 0.26563 0.09827 C 0.27535 0.11122 0.28039 0.13364 0.29185 0.14405 C 0.29393 0.15607 0.29758 0.16393 0.30504 0.17041 C 0.30678 0.17757 0.3132 0.19006 0.3132 0.19006 C 0.32414 0.23561 0.31615 0.2 0.3132 0.32093 C 0.31303 0.32694 0.31094 0.33179 0.30817 0.33619 C 0.30365 0.34335 0.30105 0.3533 0.29515 0.35815 C 0.28733 0.36463 0.27987 0.37087 0.27223 0.37781 C 0.27032 0.37965 0.2691 0.38243 0.26719 0.38428 C 0.26407 0.38752 0.26077 0.39006 0.25747 0.39307 C 0.25574 0.39445 0.25244 0.39746 0.25244 0.39746 C 0.24289 0.41411 0.22987 0.4185 0.21476 0.4215 C 0.20122 0.42728 0.21581 0.42174 0.18525 0.42567 C 0.15574 0.4296 0.13004 0.43491 0.10001 0.43676 C 0.0724 0.44278 0.11719 0.43353 0.05747 0.44093 C 0.03369 0.44393 0.01285 0.44971 -0.01145 0.44971 " pathEditMode="relative" ptsTypes="ffffffffffffffffffffffffA">
                                      <p:cBhvr>
                                        <p:cTn id="46" dur="2000" fill="hold"/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7362E-19 -3.46821E-7 C -0.00903 -0.0037 -0.01719 -0.00787 -0.02639 -0.01087 C -0.07917 -0.00879 -0.08455 -0.00671 -0.14097 -0.01318 C -0.14965 -0.01411 -0.16007 -0.01989 -0.16892 -0.02174 C -0.17552 -0.02313 -0.18854 -0.02613 -0.18854 -0.02613 C -0.19514 -0.03191 -0.20226 -0.03815 -0.2099 -0.04139 C -0.21146 -0.04278 -0.21302 -0.04463 -0.21476 -0.04578 C -0.21788 -0.04763 -0.22465 -0.05018 -0.22465 -0.05018 C -0.22795 -0.05318 -0.23073 -0.05781 -0.23455 -0.05896 C -0.24149 -0.06128 -0.25139 -0.06289 -0.25746 -0.06775 C -0.26146 -0.07099 -0.26458 -0.0763 -0.26892 -0.07862 C -0.27604 -0.08255 -0.28281 -0.08486 -0.29028 -0.0874 C -0.29358 -0.09018 -0.2967 -0.09318 -0.3 -0.09596 C -0.30729 -0.10243 -0.30868 -0.11977 -0.31319 -0.12879 C -0.31545 -0.14174 -0.31371 -0.13341 -0.31649 -0.14405 C -0.31753 -0.14844 -0.31979 -0.15723 -0.31979 -0.15723 C -0.32274 -0.18104 -0.32726 -0.20532 -0.33125 -0.22914 C -0.33125 -0.23006 -0.32986 -0.2881 -0.32465 -0.29688 C -0.3217 -0.30174 -0.31736 -0.30498 -0.31476 -0.31006 C -0.31267 -0.31446 -0.30972 -0.31815 -0.30833 -0.32301 C -0.30729 -0.32671 -0.30694 -0.3311 -0.30503 -0.33411 C -0.30382 -0.33596 -0.30174 -0.3355 -0.3 -0.33619 C -0.29462 -0.34729 -0.28524 -0.35515 -0.27708 -0.36232 C -0.27031 -0.3681 -0.26996 -0.36509 -0.26406 -0.36902 C -0.25642 -0.37411 -0.24948 -0.3792 -0.24097 -0.38197 C -0.23819 -0.39353 -0.22951 -0.39399 -0.22135 -0.39746 C -0.20451 -0.40486 -0.18785 -0.40925 -0.17049 -0.4148 C -0.10573 -0.43515 -0.03906 -0.42128 0.02778 -0.42128 " pathEditMode="relative" rAng="0" ptsTypes="fffffffffffffffffffffffffffA">
                                      <p:cBhvr>
                                        <p:cTn id="48" dur="20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000"/>
                            </p:stCondLst>
                            <p:childTnLst>
                              <p:par>
                                <p:cTn id="5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41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141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1413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1413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41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3500"/>
                            </p:stCondLst>
                            <p:childTnLst>
                              <p:par>
                                <p:cTn id="6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4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4000"/>
                            </p:stCondLst>
                            <p:childTnLst>
                              <p:par>
                                <p:cTn id="7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41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4500"/>
                            </p:stCondLst>
                            <p:childTnLst>
                              <p:par>
                                <p:cTn id="7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141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0"/>
                            </p:stCondLst>
                            <p:childTnLst>
                              <p:par>
                                <p:cTn id="7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41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500"/>
                            </p:stCondLst>
                            <p:childTnLst>
                              <p:par>
                                <p:cTn id="8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41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6000"/>
                            </p:stCondLst>
                            <p:childTnLst>
                              <p:par>
                                <p:cTn id="8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4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65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41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7000"/>
                            </p:stCondLst>
                            <p:childTnLst>
                              <p:par>
                                <p:cTn id="9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141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7500"/>
                            </p:stCondLst>
                            <p:childTnLst>
                              <p:par>
                                <p:cTn id="9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141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1413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8000"/>
                            </p:stCondLst>
                            <p:childTnLst>
                              <p:par>
                                <p:cTn id="10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41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8500"/>
                            </p:stCondLst>
                            <p:childTnLst>
                              <p:par>
                                <p:cTn id="10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0" dur="500"/>
                                        <p:tgtEl>
                                          <p:spTgt spid="1413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9000"/>
                            </p:stCondLst>
                            <p:childTnLst>
                              <p:par>
                                <p:cTn id="11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1413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9500"/>
                            </p:stCondLst>
                            <p:childTnLst>
                              <p:par>
                                <p:cTn id="11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500"/>
                                        <p:tgtEl>
                                          <p:spTgt spid="141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12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2" dur="500"/>
                                        <p:tgtEl>
                                          <p:spTgt spid="1413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500"/>
                            </p:stCondLst>
                            <p:childTnLst>
                              <p:par>
                                <p:cTn id="12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141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1000"/>
                            </p:stCondLst>
                            <p:childTnLst>
                              <p:par>
                                <p:cTn id="12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0" dur="500"/>
                                        <p:tgtEl>
                                          <p:spTgt spid="1413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1500"/>
                            </p:stCondLst>
                            <p:childTnLst>
                              <p:par>
                                <p:cTn id="13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4" dur="500"/>
                                        <p:tgtEl>
                                          <p:spTgt spid="1413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1413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141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7" dur="500"/>
                                        <p:tgtEl>
                                          <p:spTgt spid="141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3500"/>
                            </p:stCondLst>
                            <p:childTnLst>
                              <p:par>
                                <p:cTn id="1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141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1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14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4500"/>
                            </p:stCondLst>
                            <p:childTnLst>
                              <p:par>
                                <p:cTn id="1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141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5000"/>
                            </p:stCondLst>
                            <p:childTnLst>
                              <p:par>
                                <p:cTn id="1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3" dur="500"/>
                                        <p:tgtEl>
                                          <p:spTgt spid="141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5500"/>
                            </p:stCondLst>
                            <p:childTnLst>
                              <p:par>
                                <p:cTn id="16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7" dur="500"/>
                                        <p:tgtEl>
                                          <p:spTgt spid="141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6000"/>
                            </p:stCondLst>
                            <p:childTnLst>
                              <p:par>
                                <p:cTn id="1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1" dur="500"/>
                                        <p:tgtEl>
                                          <p:spTgt spid="141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6500"/>
                            </p:stCondLst>
                            <p:childTnLst>
                              <p:par>
                                <p:cTn id="17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5" dur="500"/>
                                        <p:tgtEl>
                                          <p:spTgt spid="14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7000"/>
                            </p:stCondLst>
                            <p:childTnLst>
                              <p:par>
                                <p:cTn id="1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9" dur="500"/>
                                        <p:tgtEl>
                                          <p:spTgt spid="141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7500"/>
                            </p:stCondLst>
                            <p:childTnLst>
                              <p:par>
                                <p:cTn id="18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2" dur="500"/>
                                        <p:tgtEl>
                                          <p:spTgt spid="1413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6" dur="500"/>
                                        <p:tgtEl>
                                          <p:spTgt spid="1413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28500"/>
                            </p:stCondLst>
                            <p:childTnLst>
                              <p:par>
                                <p:cTn id="18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0" dur="500"/>
                                        <p:tgtEl>
                                          <p:spTgt spid="1413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4" dur="500"/>
                                        <p:tgtEl>
                                          <p:spTgt spid="141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9500"/>
                            </p:stCondLst>
                            <p:childTnLst>
                              <p:par>
                                <p:cTn id="19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8" dur="500"/>
                                        <p:tgtEl>
                                          <p:spTgt spid="1413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2" dur="500"/>
                                        <p:tgtEl>
                                          <p:spTgt spid="141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30500"/>
                            </p:stCondLst>
                            <p:childTnLst>
                              <p:par>
                                <p:cTn id="20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6" dur="500"/>
                                        <p:tgtEl>
                                          <p:spTgt spid="1413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1000"/>
                            </p:stCondLst>
                            <p:childTnLst>
                              <p:par>
                                <p:cTn id="20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0" dur="500"/>
                                        <p:tgtEl>
                                          <p:spTgt spid="1413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31500"/>
                            </p:stCondLst>
                            <p:childTnLst>
                              <p:par>
                                <p:cTn id="21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4" dur="500"/>
                                        <p:tgtEl>
                                          <p:spTgt spid="141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32000"/>
                            </p:stCondLst>
                            <p:childTnLst>
                              <p:par>
                                <p:cTn id="21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8" dur="500"/>
                                        <p:tgtEl>
                                          <p:spTgt spid="1413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175" y="1052513"/>
            <a:ext cx="11461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3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733666">
            <a:off x="5354637" y="1566863"/>
            <a:ext cx="11461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4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218251">
            <a:off x="2843213" y="1484313"/>
            <a:ext cx="11461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41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4075" y="2781300"/>
            <a:ext cx="127000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42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8082199">
            <a:off x="2762250" y="3943351"/>
            <a:ext cx="11461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4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86213" y="4375150"/>
            <a:ext cx="11461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44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505834">
            <a:off x="5219700" y="4005263"/>
            <a:ext cx="11461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45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5963" y="2852738"/>
            <a:ext cx="127000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46" name="Picture 1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738" y="2781300"/>
            <a:ext cx="11461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47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77125" y="2420938"/>
            <a:ext cx="1666875" cy="150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48" name="Picture 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726841">
            <a:off x="692945" y="754856"/>
            <a:ext cx="1503362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49" name="Picture 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297901">
            <a:off x="7030244" y="610394"/>
            <a:ext cx="1503363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50" name="Picture 1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982852">
            <a:off x="7174706" y="3994944"/>
            <a:ext cx="1503363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51" name="Picture 1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65400"/>
            <a:ext cx="1666875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52" name="Picture 1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7926792">
            <a:off x="765969" y="4210844"/>
            <a:ext cx="1503363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2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42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2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2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42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2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2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4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42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42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42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42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14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1000" fill="hold"/>
                                        <p:tgtEl>
                                          <p:spTgt spid="14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14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1000"/>
                                        <p:tgtEl>
                                          <p:spTgt spid="142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1000"/>
                                        <p:tgtEl>
                                          <p:spTgt spid="142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0"/>
                            </p:stCondLst>
                            <p:childTnLst>
                              <p:par>
                                <p:cTn id="7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1000"/>
                                        <p:tgtEl>
                                          <p:spTgt spid="142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000"/>
                            </p:stCondLst>
                            <p:childTnLst>
                              <p:par>
                                <p:cTn id="7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1000"/>
                                        <p:tgtEl>
                                          <p:spTgt spid="142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000"/>
                            </p:stCondLst>
                            <p:childTnLst>
                              <p:par>
                                <p:cTn id="7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1000"/>
                                        <p:tgtEl>
                                          <p:spTgt spid="14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1000"/>
                                        <p:tgtEl>
                                          <p:spTgt spid="142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4000"/>
                            </p:stCondLst>
                            <p:childTnLst>
                              <p:par>
                                <p:cTn id="8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3000"/>
                                        <p:tgtEl>
                                          <p:spTgt spid="142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3000"/>
                                        <p:tgtEl>
                                          <p:spTgt spid="1423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3000"/>
                                        <p:tgtEl>
                                          <p:spTgt spid="1423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3000"/>
                                        <p:tgtEl>
                                          <p:spTgt spid="1423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9" dur="3000"/>
                                        <p:tgtEl>
                                          <p:spTgt spid="1423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3000"/>
                                        <p:tgtEl>
                                          <p:spTgt spid="1423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3000"/>
                                        <p:tgtEl>
                                          <p:spTgt spid="142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3000"/>
                                        <p:tgtEl>
                                          <p:spTgt spid="142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3000"/>
                                        <p:tgtEl>
                                          <p:spTgt spid="1423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3000"/>
                                        <p:tgtEl>
                                          <p:spTgt spid="1423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2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3000"/>
                                        <p:tgtEl>
                                          <p:spTgt spid="1423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3000"/>
                                        <p:tgtEl>
                                          <p:spTgt spid="1423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3" dur="3000"/>
                                        <p:tgtEl>
                                          <p:spTgt spid="1423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2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3000"/>
                                        <p:tgtEl>
                                          <p:spTgt spid="1423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9" dur="3000"/>
                                        <p:tgtEl>
                                          <p:spTgt spid="1423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WordArt 2"/>
          <p:cNvSpPr>
            <a:spLocks noChangeArrowheads="1" noChangeShapeType="1" noTextEdit="1"/>
          </p:cNvSpPr>
          <p:nvPr/>
        </p:nvSpPr>
        <p:spPr bwMode="auto">
          <a:xfrm>
            <a:off x="1692275" y="1341438"/>
            <a:ext cx="5688013" cy="19431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Берегите</a:t>
            </a:r>
          </a:p>
        </p:txBody>
      </p:sp>
      <p:sp>
        <p:nvSpPr>
          <p:cNvPr id="143363" name="WordArt 3"/>
          <p:cNvSpPr>
            <a:spLocks noChangeArrowheads="1" noChangeShapeType="1" noTextEdit="1"/>
          </p:cNvSpPr>
          <p:nvPr/>
        </p:nvSpPr>
        <p:spPr bwMode="auto">
          <a:xfrm>
            <a:off x="1692275" y="4005263"/>
            <a:ext cx="5832475" cy="1152525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зрение!</a:t>
            </a:r>
          </a:p>
        </p:txBody>
      </p:sp>
      <p:pic>
        <p:nvPicPr>
          <p:cNvPr id="14336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8038" y="1844675"/>
            <a:ext cx="2276475" cy="265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6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834731">
            <a:off x="3193257" y="1854994"/>
            <a:ext cx="598487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4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4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3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35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2" grpId="0" animBg="1"/>
      <p:bldP spid="14336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8229600" cy="1143000"/>
          </a:xfrm>
        </p:spPr>
        <p:txBody>
          <a:bodyPr/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</a:t>
            </a:r>
            <a:r>
              <a:rPr lang="ru-RU" sz="4000" dirty="0" smtClean="0">
                <a:solidFill>
                  <a:srgbClr val="FF0000"/>
                </a:solidFill>
              </a:rPr>
              <a:t>Проверь себя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2901" y="2000240"/>
            <a:ext cx="766395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Ранней весной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мы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отправились к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знакомому леснику.</a:t>
            </a:r>
            <a:r>
              <a:rPr lang="ru-RU" sz="36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жил в лесной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сторожке. </a:t>
            </a:r>
            <a:r>
              <a:rPr lang="en-US" sz="36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Дорога шла лесом.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вела прямо к избушке лесника.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2" name="Picture 4" descr="11m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712" y="247650"/>
            <a:ext cx="3886200" cy="33194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8854" name="WordArt 6"/>
          <p:cNvSpPr>
            <a:spLocks noChangeArrowheads="1" noChangeShapeType="1" noTextEdit="1"/>
          </p:cNvSpPr>
          <p:nvPr/>
        </p:nvSpPr>
        <p:spPr bwMode="auto">
          <a:xfrm>
            <a:off x="609600" y="4114800"/>
            <a:ext cx="7915275" cy="2514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71431"/>
              </a:avLst>
            </a:prstTxWarp>
          </a:bodyPr>
          <a:lstStyle/>
          <a:p>
            <a:pPr algn="ctr"/>
            <a:endParaRPr lang="ru-RU" sz="44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234950" y="2514600"/>
            <a:ext cx="89090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4800" b="1">
                <a:solidFill>
                  <a:srgbClr val="FFFF00"/>
                </a:solidFill>
              </a:rPr>
              <a:t>Ученье – не мученье, коли есть хотенье.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20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800" decel="100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071802" y="857232"/>
            <a:ext cx="37984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Проверь себя</a:t>
            </a:r>
            <a:endParaRPr lang="ru-RU" sz="4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14348" y="2143116"/>
            <a:ext cx="792965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Я</a:t>
            </a: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с бабушкой своею дружу давным-давно.</a:t>
            </a:r>
            <a:endParaRPr lang="en-US" sz="36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lvl="0"/>
            <a:r>
              <a:rPr lang="ru-RU" sz="36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Она</a:t>
            </a: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во всех затеях со мною заодно.</a:t>
            </a:r>
            <a:r>
              <a:rPr lang="en-US" sz="3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Я с  </a:t>
            </a:r>
            <a:r>
              <a:rPr lang="ru-RU" sz="36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ней</a:t>
            </a: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не знаю скуки, и всё мне любо в </a:t>
            </a:r>
            <a:r>
              <a:rPr lang="ru-RU" sz="36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ней</a:t>
            </a:r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</a:t>
            </a:r>
            <a:endParaRPr lang="ru-RU" sz="3600" dirty="0" smtClean="0">
              <a:latin typeface="Arial" pitchFamily="34" charset="0"/>
            </a:endParaRPr>
          </a:p>
          <a:p>
            <a:pPr lvl="0" eaLnBrk="0" hangingPunct="0"/>
            <a:r>
              <a:rPr lang="ru-RU" sz="3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Но бабушкины руки люблю всего сильней.</a:t>
            </a:r>
            <a:endParaRPr lang="ru-RU" sz="36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Местоимение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Часть речи, которая указывает на предмет, но не называет его.</a:t>
            </a:r>
          </a:p>
          <a:p>
            <a:r>
              <a:rPr lang="ru-RU" dirty="0" smtClean="0"/>
              <a:t>Отвечает на вопросы кто? </a:t>
            </a:r>
            <a:r>
              <a:rPr lang="ru-RU" dirty="0" smtClean="0"/>
              <a:t>ч</a:t>
            </a:r>
            <a:r>
              <a:rPr lang="ru-RU" dirty="0" smtClean="0"/>
              <a:t>то?</a:t>
            </a:r>
          </a:p>
          <a:p>
            <a:r>
              <a:rPr lang="ru-RU" dirty="0" smtClean="0"/>
              <a:t>Бывает 1-го, 2- го и 3- го лица, единственного или множественного числа.</a:t>
            </a:r>
          </a:p>
          <a:p>
            <a:r>
              <a:rPr lang="ru-RU" dirty="0" smtClean="0"/>
              <a:t>В предложении является подлежащим или второстепенным членом.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928670"/>
            <a:ext cx="8258204" cy="519749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Домашнее задание:</a:t>
            </a:r>
          </a:p>
          <a:p>
            <a:endParaRPr lang="ru-RU" dirty="0" smtClean="0"/>
          </a:p>
          <a:p>
            <a:r>
              <a:rPr lang="ru-RU" dirty="0" smtClean="0"/>
              <a:t>1 вариант (творческое) – сочинить загадки с местоимениями</a:t>
            </a:r>
          </a:p>
          <a:p>
            <a:endParaRPr lang="ru-RU" dirty="0" smtClean="0"/>
          </a:p>
          <a:p>
            <a:r>
              <a:rPr lang="ru-RU" dirty="0" smtClean="0"/>
              <a:t>2 вариант  – выполнить упр.160 на с.94 , выучить правило о местоимении.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500042"/>
            <a:ext cx="4071966" cy="3724276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</a:rPr>
              <a:t/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sz="6000" b="1" i="1" dirty="0">
                <a:solidFill>
                  <a:srgbClr val="FF0000"/>
                </a:solidFill>
              </a:rPr>
              <a:t>                                          </a:t>
            </a:r>
            <a:br>
              <a:rPr lang="ru-RU" sz="6000" b="1" i="1" dirty="0">
                <a:solidFill>
                  <a:srgbClr val="FF0000"/>
                </a:solidFill>
              </a:rPr>
            </a:br>
            <a:r>
              <a:rPr lang="ru-RU" sz="6600" b="1" i="1" dirty="0">
                <a:solidFill>
                  <a:srgbClr val="FF00FF"/>
                </a:solidFill>
              </a:rPr>
              <a:t>Спасибо</a:t>
            </a:r>
            <a:br>
              <a:rPr lang="ru-RU" sz="6600" b="1" i="1" dirty="0">
                <a:solidFill>
                  <a:srgbClr val="FF00FF"/>
                </a:solidFill>
              </a:rPr>
            </a:br>
            <a:r>
              <a:rPr lang="ru-RU" sz="6600" b="1" i="1" dirty="0">
                <a:solidFill>
                  <a:srgbClr val="FF00FF"/>
                </a:solidFill>
              </a:rPr>
              <a:t> </a:t>
            </a:r>
            <a:r>
              <a:rPr lang="ru-RU" sz="6600" b="1" i="1" dirty="0" smtClean="0">
                <a:solidFill>
                  <a:srgbClr val="FF00FF"/>
                </a:solidFill>
              </a:rPr>
              <a:t>за </a:t>
            </a:r>
            <a:br>
              <a:rPr lang="ru-RU" sz="6600" b="1" i="1" dirty="0" smtClean="0">
                <a:solidFill>
                  <a:srgbClr val="FF00FF"/>
                </a:solidFill>
              </a:rPr>
            </a:br>
            <a:r>
              <a:rPr lang="ru-RU" sz="6600" b="1" i="1" dirty="0" smtClean="0">
                <a:solidFill>
                  <a:srgbClr val="FF00FF"/>
                </a:solidFill>
              </a:rPr>
              <a:t>работу ! </a:t>
            </a:r>
            <a:r>
              <a:rPr lang="ru-RU" b="1" i="1" dirty="0">
                <a:solidFill>
                  <a:srgbClr val="FF00FF"/>
                </a:solidFill>
              </a:rPr>
              <a:t/>
            </a:r>
            <a:br>
              <a:rPr lang="ru-RU" b="1" i="1" dirty="0">
                <a:solidFill>
                  <a:srgbClr val="FF00FF"/>
                </a:solidFill>
              </a:rPr>
            </a:br>
            <a:endParaRPr lang="ru-RU" dirty="0">
              <a:solidFill>
                <a:srgbClr val="FF00FF"/>
              </a:solidFill>
            </a:endParaRPr>
          </a:p>
        </p:txBody>
      </p:sp>
      <p:pic>
        <p:nvPicPr>
          <p:cNvPr id="237571" name="Picture 2" descr="C:\Users\иван\Downloads\get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571480"/>
            <a:ext cx="4010057" cy="358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7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7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Распредели  слова на  группы: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Весна, звонкий, я, птицы, яркая, ты, она, ручей, весёлые.</a:t>
            </a:r>
            <a:endParaRPr lang="ru-RU" dirty="0"/>
          </a:p>
        </p:txBody>
      </p:sp>
      <p:pic>
        <p:nvPicPr>
          <p:cNvPr id="6" name="Picture 5" descr="C:\Documents and Settings\Настя\Рабочий стол\кар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65" t="8443" r="33505" b="10519"/>
          <a:stretch>
            <a:fillRect/>
          </a:stretch>
        </p:blipFill>
        <p:spPr bwMode="auto">
          <a:xfrm>
            <a:off x="5257800" y="3048000"/>
            <a:ext cx="3581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Проверь себя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Весна, птицы, ручей.</a:t>
            </a:r>
          </a:p>
          <a:p>
            <a:r>
              <a:rPr lang="ru-RU" dirty="0" smtClean="0"/>
              <a:t>Звонкий, яркая, весёлые.</a:t>
            </a:r>
          </a:p>
          <a:p>
            <a:r>
              <a:rPr lang="ru-RU" dirty="0" smtClean="0"/>
              <a:t>Я, ты, она.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3" descr="лосяш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785794"/>
            <a:ext cx="278606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WordArt 14"/>
          <p:cNvSpPr>
            <a:spLocks noChangeArrowheads="1" noChangeShapeType="1" noTextEdit="1"/>
          </p:cNvSpPr>
          <p:nvPr/>
        </p:nvSpPr>
        <p:spPr bwMode="auto">
          <a:xfrm>
            <a:off x="4876800" y="1524000"/>
            <a:ext cx="29718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Тема </a:t>
            </a:r>
          </a:p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урока:</a:t>
            </a:r>
          </a:p>
        </p:txBody>
      </p:sp>
      <p:sp>
        <p:nvSpPr>
          <p:cNvPr id="7172" name="WordArt 15"/>
          <p:cNvSpPr>
            <a:spLocks noChangeArrowheads="1" noChangeShapeType="1" noTextEdit="1"/>
          </p:cNvSpPr>
          <p:nvPr/>
        </p:nvSpPr>
        <p:spPr bwMode="auto">
          <a:xfrm>
            <a:off x="152400" y="4724400"/>
            <a:ext cx="8839200" cy="1100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МЕСТОИМЕНИЕ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7829576" cy="5154626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Цель урока:</a:t>
            </a:r>
            <a:r>
              <a:rPr lang="ru-RU" dirty="0" smtClean="0"/>
              <a:t> сформировать понятие о местоимении.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Задачи: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>- узнать, что такое местоимение,</a:t>
            </a:r>
            <a:br>
              <a:rPr lang="ru-RU" dirty="0" smtClean="0"/>
            </a:br>
            <a:r>
              <a:rPr lang="ru-RU" dirty="0" smtClean="0"/>
              <a:t>- выявить роль местоимений в предложении,</a:t>
            </a:r>
            <a:br>
              <a:rPr lang="ru-RU" dirty="0" smtClean="0"/>
            </a:br>
            <a:r>
              <a:rPr lang="ru-RU" dirty="0" smtClean="0"/>
              <a:t>- формировать навык употребления местоимений.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071670" y="500042"/>
            <a:ext cx="513871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местоимение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5400000">
            <a:off x="2464594" y="1535906"/>
            <a:ext cx="1214438" cy="1000125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5000625" y="1428751"/>
            <a:ext cx="1214437" cy="1071562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714348" y="2714620"/>
            <a:ext cx="257175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место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57813" y="2571750"/>
            <a:ext cx="3000375" cy="1214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имени</a:t>
            </a:r>
          </a:p>
        </p:txBody>
      </p:sp>
      <p:pic>
        <p:nvPicPr>
          <p:cNvPr id="4103" name="Picture 2" descr="C:\Users\User\AppData\Local\Temp\Rar$DI15.007\6520036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8" y="4071938"/>
            <a:ext cx="952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Отредактируй текст: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443914" cy="4597401"/>
          </a:xfrm>
        </p:spPr>
        <p:txBody>
          <a:bodyPr/>
          <a:lstStyle/>
          <a:p>
            <a:pPr algn="just">
              <a:buNone/>
            </a:pPr>
            <a:r>
              <a:rPr lang="ru-RU" sz="4000" b="1" dirty="0" smtClean="0"/>
              <a:t>    Самое прекрасное слово на Земле - мама. Мама - добрая и ласковая. Мама меня очень любит и никогда не бывает равнодушной. Мама всё умеет.</a:t>
            </a:r>
            <a:endParaRPr lang="ru-RU" sz="4000" dirty="0" smtClean="0"/>
          </a:p>
          <a:p>
            <a:pPr algn="just">
              <a:buNone/>
            </a:pPr>
            <a:r>
              <a:rPr lang="ru-RU" sz="4000" b="1" dirty="0" smtClean="0"/>
              <a:t>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Проверь себя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b="1" dirty="0" smtClean="0"/>
              <a:t>   </a:t>
            </a:r>
            <a:r>
              <a:rPr lang="ru-RU" b="1" dirty="0" smtClean="0"/>
              <a:t>Самое прекрасное слово на Земле - мама. Она  добрая и ласковая. Мама меня очень любит и никогда не бывает равнодушной. Она  всё умеет.</a:t>
            </a:r>
            <a:endParaRPr lang="ru-RU" dirty="0" smtClean="0"/>
          </a:p>
          <a:p>
            <a:pPr>
              <a:buNone/>
            </a:pPr>
            <a:endParaRPr lang="ru-RU" dirty="0" smtClean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</TotalTime>
  <Words>338</Words>
  <Application>Microsoft Office PowerPoint</Application>
  <PresentationFormat>Экран (4:3)</PresentationFormat>
  <Paragraphs>88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Оформление по умолчанию</vt:lpstr>
      <vt:lpstr>Муниципальное казённое общеобразовательное учреждение «Кадновская средняя школа»</vt:lpstr>
      <vt:lpstr>Слайд 2</vt:lpstr>
      <vt:lpstr>Распредели  слова на  группы:</vt:lpstr>
      <vt:lpstr>Проверь себя</vt:lpstr>
      <vt:lpstr>Слайд 5</vt:lpstr>
      <vt:lpstr>  Цель урока: сформировать понятие о местоимении. Задачи: - узнать, что такое местоимение, - выявить роль местоимений в предложении, - формировать навык употребления местоимений.</vt:lpstr>
      <vt:lpstr>Слайд 7</vt:lpstr>
      <vt:lpstr>Отредактируй текст:</vt:lpstr>
      <vt:lpstr>Проверь себя</vt:lpstr>
      <vt:lpstr>Я, ТЫ, МЫ, ВЫ ОН, ОНА, ОНИ, ОНО</vt:lpstr>
      <vt:lpstr>Личные местоимения</vt:lpstr>
      <vt:lpstr>Вывод:</vt:lpstr>
      <vt:lpstr>Слайд 13</vt:lpstr>
      <vt:lpstr>Слайд 14</vt:lpstr>
      <vt:lpstr>Слайд 15</vt:lpstr>
      <vt:lpstr>Слайд 16</vt:lpstr>
      <vt:lpstr>Слайд 17</vt:lpstr>
      <vt:lpstr>Слайд 18</vt:lpstr>
      <vt:lpstr>                    Проверь себя   </vt:lpstr>
      <vt:lpstr>Слайд 20</vt:lpstr>
      <vt:lpstr>Местоимение</vt:lpstr>
      <vt:lpstr>Слайд 22</vt:lpstr>
      <vt:lpstr>                                            Спасибо  за  работу !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106</cp:revision>
  <dcterms:created xsi:type="dcterms:W3CDTF">2010-02-15T08:34:16Z</dcterms:created>
  <dcterms:modified xsi:type="dcterms:W3CDTF">2018-04-11T15:18:26Z</dcterms:modified>
</cp:coreProperties>
</file>