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  <p:sldMasterId id="2147483670" r:id="rId4"/>
    <p:sldMasterId id="2147483681" r:id="rId5"/>
    <p:sldMasterId id="2147483692" r:id="rId6"/>
    <p:sldMasterId id="2147483703" r:id="rId7"/>
    <p:sldMasterId id="2147483714" r:id="rId8"/>
    <p:sldMasterId id="2147483725" r:id="rId9"/>
    <p:sldMasterId id="2147483736" r:id="rId10"/>
    <p:sldMasterId id="2147483747" r:id="rId11"/>
    <p:sldMasterId id="2147483758" r:id="rId12"/>
    <p:sldMasterId id="2147483769" r:id="rId13"/>
    <p:sldMasterId id="2147483780" r:id="rId14"/>
    <p:sldMasterId id="2147483791" r:id="rId15"/>
    <p:sldMasterId id="2147483802" r:id="rId16"/>
    <p:sldMasterId id="2147483813" r:id="rId17"/>
    <p:sldMasterId id="2147483824" r:id="rId18"/>
    <p:sldMasterId id="2147483835" r:id="rId19"/>
    <p:sldMasterId id="2147483846" r:id="rId20"/>
    <p:sldMasterId id="2147483857" r:id="rId21"/>
    <p:sldMasterId id="2147483868" r:id="rId22"/>
    <p:sldMasterId id="2147483879" r:id="rId23"/>
  </p:sldMasterIdLst>
  <p:notesMasterIdLst>
    <p:notesMasterId r:id="rId25"/>
  </p:notesMasterIdLst>
  <p:sldIdLst>
    <p:sldId id="256" r:id="rId24"/>
    <p:sldId id="258" r:id="rId26"/>
    <p:sldId id="260" r:id="rId27"/>
    <p:sldId id="263" r:id="rId28"/>
    <p:sldId id="262" r:id="rId29"/>
    <p:sldId id="264" r:id="rId30"/>
    <p:sldId id="265" r:id="rId31"/>
    <p:sldId id="266" r:id="rId32"/>
    <p:sldId id="267" r:id="rId33"/>
    <p:sldId id="269" r:id="rId34"/>
    <p:sldId id="270" r:id="rId35"/>
    <p:sldId id="271" r:id="rId36"/>
    <p:sldId id="272" r:id="rId37"/>
    <p:sldId id="273" r:id="rId38"/>
    <p:sldId id="274" r:id="rId39"/>
    <p:sldId id="275" r:id="rId40"/>
    <p:sldId id="276" r:id="rId41"/>
    <p:sldId id="277" r:id="rId42"/>
    <p:sldId id="278" r:id="rId43"/>
    <p:sldId id="279" r:id="rId44"/>
    <p:sldId id="280" r:id="rId45"/>
    <p:sldId id="281" r:id="rId46"/>
    <p:sldId id="282" r:id="rId47"/>
    <p:sldId id="283" r:id="rId48"/>
    <p:sldId id="284" r:id="rId49"/>
    <p:sldId id="285" r:id="rId5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幼圆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12"/>
    <p:restoredTop sz="91244"/>
  </p:normalViewPr>
  <p:slideViewPr>
    <p:cSldViewPr snapToGrid="0" showGuides="1">
      <p:cViewPr varScale="1">
        <p:scale>
          <a:sx n="75" d="100"/>
          <a:sy n="75" d="100"/>
        </p:scale>
        <p:origin x="1242" y="60"/>
      </p:cViewPr>
      <p:guideLst>
        <p:guide orient="horz" pos="219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slide" Target="slides/slide26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25.xml"/><Relationship Id="rId48" Type="http://schemas.openxmlformats.org/officeDocument/2006/relationships/slide" Target="slides/slide24.xml"/><Relationship Id="rId47" Type="http://schemas.openxmlformats.org/officeDocument/2006/relationships/slide" Target="slides/slide23.xml"/><Relationship Id="rId46" Type="http://schemas.openxmlformats.org/officeDocument/2006/relationships/slide" Target="slides/slide22.xml"/><Relationship Id="rId45" Type="http://schemas.openxmlformats.org/officeDocument/2006/relationships/slide" Target="slides/slide21.xml"/><Relationship Id="rId44" Type="http://schemas.openxmlformats.org/officeDocument/2006/relationships/slide" Target="slides/slide20.xml"/><Relationship Id="rId43" Type="http://schemas.openxmlformats.org/officeDocument/2006/relationships/slide" Target="slides/slide19.xml"/><Relationship Id="rId42" Type="http://schemas.openxmlformats.org/officeDocument/2006/relationships/slide" Target="slides/slide18.xml"/><Relationship Id="rId41" Type="http://schemas.openxmlformats.org/officeDocument/2006/relationships/slide" Target="slides/slide17.xml"/><Relationship Id="rId40" Type="http://schemas.openxmlformats.org/officeDocument/2006/relationships/slide" Target="slides/slide16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15.xml"/><Relationship Id="rId38" Type="http://schemas.openxmlformats.org/officeDocument/2006/relationships/slide" Target="slides/slide14.xml"/><Relationship Id="rId37" Type="http://schemas.openxmlformats.org/officeDocument/2006/relationships/slide" Target="slides/slide13.xml"/><Relationship Id="rId36" Type="http://schemas.openxmlformats.org/officeDocument/2006/relationships/slide" Target="slides/slide12.xml"/><Relationship Id="rId35" Type="http://schemas.openxmlformats.org/officeDocument/2006/relationships/slide" Target="slides/slide11.xml"/><Relationship Id="rId34" Type="http://schemas.openxmlformats.org/officeDocument/2006/relationships/slide" Target="slides/slide10.xml"/><Relationship Id="rId33" Type="http://schemas.openxmlformats.org/officeDocument/2006/relationships/slide" Target="slides/slide9.xml"/><Relationship Id="rId32" Type="http://schemas.openxmlformats.org/officeDocument/2006/relationships/slide" Target="slides/slide8.xml"/><Relationship Id="rId31" Type="http://schemas.openxmlformats.org/officeDocument/2006/relationships/slide" Target="slides/slide7.xml"/><Relationship Id="rId30" Type="http://schemas.openxmlformats.org/officeDocument/2006/relationships/slide" Target="slides/slide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5.xml"/><Relationship Id="rId28" Type="http://schemas.openxmlformats.org/officeDocument/2006/relationships/slide" Target="slides/slide4.xml"/><Relationship Id="rId27" Type="http://schemas.openxmlformats.org/officeDocument/2006/relationships/slide" Target="slides/slide3.xml"/><Relationship Id="rId26" Type="http://schemas.openxmlformats.org/officeDocument/2006/relationships/slide" Target="slides/slide2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1.xml"/><Relationship Id="rId23" Type="http://schemas.openxmlformats.org/officeDocument/2006/relationships/slideMaster" Target="slideMasters/slideMaster22.xml"/><Relationship Id="rId22" Type="http://schemas.openxmlformats.org/officeDocument/2006/relationships/slideMaster" Target="slideMasters/slideMaster21.xml"/><Relationship Id="rId21" Type="http://schemas.openxmlformats.org/officeDocument/2006/relationships/slideMaster" Target="slideMasters/slideMaster20.xml"/><Relationship Id="rId20" Type="http://schemas.openxmlformats.org/officeDocument/2006/relationships/slideMaster" Target="slideMasters/slideMaster19.xml"/><Relationship Id="rId2" Type="http://schemas.openxmlformats.org/officeDocument/2006/relationships/theme" Target="theme/theme1.xml"/><Relationship Id="rId19" Type="http://schemas.openxmlformats.org/officeDocument/2006/relationships/slideMaster" Target="slideMasters/slideMaster18.xml"/><Relationship Id="rId18" Type="http://schemas.openxmlformats.org/officeDocument/2006/relationships/slideMaster" Target="slideMasters/slideMaster17.xml"/><Relationship Id="rId17" Type="http://schemas.openxmlformats.org/officeDocument/2006/relationships/slideMaster" Target="slideMasters/slideMaster16.xml"/><Relationship Id="rId16" Type="http://schemas.openxmlformats.org/officeDocument/2006/relationships/slideMaster" Target="slideMasters/slideMaster15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模板来自于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http://docer.mysoeasy.com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B768B51-6258-4575-8E23-096A70B64B7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buFont typeface="Arial" panose="020B0604020202020204" pitchFamily="34" charset="0"/>
      <a:defRPr sz="1400" kern="1200">
        <a:solidFill>
          <a:srgbClr val="FF0000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 dirty="0">
                <a:solidFill>
                  <a:schemeClr val="tx1"/>
                </a:solidFill>
              </a:rPr>
            </a:fld>
            <a:endParaRPr lang="zh-CN" alt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/>
          </p:cNvPicPr>
          <p:nvPr userDrawn="1"/>
        </p:nvPicPr>
        <p:blipFill>
          <a:blip r:embed="rId2"/>
          <a:srcRect t="14151" r="4387"/>
          <a:stretch>
            <a:fillRect/>
          </a:stretch>
        </p:blipFill>
        <p:spPr>
          <a:xfrm>
            <a:off x="0" y="0"/>
            <a:ext cx="9144000" cy="628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KSO_BT1"/>
          <p:cNvSpPr>
            <a:spLocks noGrp="1"/>
          </p:cNvSpPr>
          <p:nvPr>
            <p:ph type="ctrTitle"/>
          </p:nvPr>
        </p:nvSpPr>
        <p:spPr bwMode="auto">
          <a:xfrm>
            <a:off x="2349500" y="5172075"/>
            <a:ext cx="6416675" cy="66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600" smtClean="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altLang="en-US" noProof="0" smtClean="0"/>
          </a:p>
        </p:txBody>
      </p:sp>
      <p:sp>
        <p:nvSpPr>
          <p:cNvPr id="16388" name="KSO_BC1"/>
          <p:cNvSpPr>
            <a:spLocks noGrp="1"/>
          </p:cNvSpPr>
          <p:nvPr>
            <p:ph type="subTitle" idx="1"/>
          </p:nvPr>
        </p:nvSpPr>
        <p:spPr>
          <a:xfrm>
            <a:off x="2365375" y="5889625"/>
            <a:ext cx="6400800" cy="439738"/>
          </a:xfrm>
        </p:spPr>
        <p:txBody>
          <a:bodyPr anchor="ctr"/>
          <a:lstStyle>
            <a:lvl1pPr marL="0" indent="0" algn="r">
              <a:buFontTx/>
              <a:buNone/>
              <a:defRPr smtClean="0">
                <a:solidFill>
                  <a:schemeClr val="folHlink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altLang="en-US" noProof="0" smtClean="0"/>
          </a:p>
        </p:txBody>
      </p:sp>
      <p:sp>
        <p:nvSpPr>
          <p:cNvPr id="9" name="KSO_FD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FT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FN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90A7EF-0AE6-4189-BF62-FA44128AA20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44243" y="624109"/>
            <a:ext cx="8265844" cy="69959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 hasCustomPrompt="1"/>
          </p:nvPr>
        </p:nvSpPr>
        <p:spPr>
          <a:xfrm>
            <a:off x="444136" y="1471748"/>
            <a:ext cx="8257483" cy="504485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4006" y="2267132"/>
            <a:ext cx="5995988" cy="1235075"/>
          </a:xfrm>
        </p:spPr>
        <p:txBody>
          <a:bodyPr/>
          <a:lstStyle>
            <a:lvl1pPr algn="ctr">
              <a:defRPr sz="38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034937" y="3555323"/>
            <a:ext cx="3074127" cy="39837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6000">
                <a:schemeClr val="accent2"/>
              </a:gs>
              <a:gs pos="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9152172" y="-78021"/>
            <a:ext cx="36000" cy="36000"/>
          </a:xfrm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 hasCustomPrompt="1"/>
          </p:nvPr>
        </p:nvSpPr>
        <p:spPr>
          <a:xfrm>
            <a:off x="1049867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 hasCustomPrompt="1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  <a:p>
            <a:pPr lvl="1"/>
            <a:r>
              <a:rPr lang="en-US" altLang="zh-CN" smtClean="0"/>
              <a:t>Second level</a:t>
            </a:r>
            <a:endParaRPr lang="zh-CN" alt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328738"/>
            <a:ext cx="7886700" cy="4749800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en-US" altLang="zh-CN" smtClean="0"/>
              <a:t>Click to edit Master text style</a:t>
            </a:r>
            <a:endParaRPr lang="zh-CN" altLang="en-US" smtClean="0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9.xml"/><Relationship Id="rId8" Type="http://schemas.openxmlformats.org/officeDocument/2006/relationships/slideLayout" Target="../slideLayouts/slideLayout98.xml"/><Relationship Id="rId7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4.xml"/><Relationship Id="rId3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2.xml"/><Relationship Id="rId13" Type="http://schemas.openxmlformats.org/officeDocument/2006/relationships/theme" Target="../theme/theme10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1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9.xml"/><Relationship Id="rId8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102.xml"/><Relationship Id="rId13" Type="http://schemas.openxmlformats.org/officeDocument/2006/relationships/theme" Target="../theme/theme11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3" Type="http://schemas.openxmlformats.org/officeDocument/2006/relationships/theme" Target="../theme/theme12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2.xml"/><Relationship Id="rId13" Type="http://schemas.openxmlformats.org/officeDocument/2006/relationships/theme" Target="../theme/theme13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1.xml"/></Relationships>
</file>

<file path=ppt/slideMasters/_rels/slideMaster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2.xml"/><Relationship Id="rId13" Type="http://schemas.openxmlformats.org/officeDocument/2006/relationships/theme" Target="../theme/theme14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1.xml"/></Relationships>
</file>

<file path=ppt/slideMasters/_rels/slideMaster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9.xml"/><Relationship Id="rId8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42.xml"/><Relationship Id="rId13" Type="http://schemas.openxmlformats.org/officeDocument/2006/relationships/theme" Target="../theme/theme15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41.xml"/></Relationships>
</file>

<file path=ppt/slideMasters/_rels/slideMaster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9.xml"/><Relationship Id="rId8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52.xml"/><Relationship Id="rId13" Type="http://schemas.openxmlformats.org/officeDocument/2006/relationships/theme" Target="../theme/theme16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1.xml"/></Relationships>
</file>

<file path=ppt/slideMasters/_rels/slideMaster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9.xml"/><Relationship Id="rId8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62.xml"/><Relationship Id="rId13" Type="http://schemas.openxmlformats.org/officeDocument/2006/relationships/theme" Target="../theme/theme17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1.xml"/></Relationships>
</file>

<file path=ppt/slideMasters/_rels/slideMaster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9.xml"/><Relationship Id="rId8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72.xml"/><Relationship Id="rId13" Type="http://schemas.openxmlformats.org/officeDocument/2006/relationships/theme" Target="../theme/theme18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1.xml"/></Relationships>
</file>

<file path=ppt/slideMasters/_rels/slideMaster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9.xml"/><Relationship Id="rId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2.xml"/><Relationship Id="rId13" Type="http://schemas.openxmlformats.org/officeDocument/2006/relationships/theme" Target="../theme/theme19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_rels/slideMaster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9.xml"/><Relationship Id="rId8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197.xml"/><Relationship Id="rId6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92.xml"/><Relationship Id="rId13" Type="http://schemas.openxmlformats.org/officeDocument/2006/relationships/theme" Target="../theme/theme20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1.xml"/></Relationships>
</file>

<file path=ppt/slideMasters/_rels/slideMaster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9.xml"/><Relationship Id="rId8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204.xml"/><Relationship Id="rId3" Type="http://schemas.openxmlformats.org/officeDocument/2006/relationships/slideLayout" Target="../slideLayouts/slideLayout203.xml"/><Relationship Id="rId2" Type="http://schemas.openxmlformats.org/officeDocument/2006/relationships/slideLayout" Target="../slideLayouts/slideLayout202.xml"/><Relationship Id="rId13" Type="http://schemas.openxmlformats.org/officeDocument/2006/relationships/theme" Target="../theme/theme21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210.xml"/><Relationship Id="rId1" Type="http://schemas.openxmlformats.org/officeDocument/2006/relationships/slideLayout" Target="../slideLayouts/slideLayout201.xml"/></Relationships>
</file>

<file path=ppt/slideMasters/_rels/slideMaster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9.xml"/><Relationship Id="rId8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216.xml"/><Relationship Id="rId5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14.xml"/><Relationship Id="rId3" Type="http://schemas.openxmlformats.org/officeDocument/2006/relationships/slideLayout" Target="../slideLayouts/slideLayout213.xml"/><Relationship Id="rId2" Type="http://schemas.openxmlformats.org/officeDocument/2006/relationships/slideLayout" Target="../slideLayouts/slideLayout212.xml"/><Relationship Id="rId13" Type="http://schemas.openxmlformats.org/officeDocument/2006/relationships/theme" Target="../theme/theme22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220.xml"/><Relationship Id="rId1" Type="http://schemas.openxmlformats.org/officeDocument/2006/relationships/slideLayout" Target="../slideLayouts/slideLayout2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3" Type="http://schemas.openxmlformats.org/officeDocument/2006/relationships/theme" Target="../theme/theme4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9.xml"/><Relationship Id="rId8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3" Type="http://schemas.openxmlformats.org/officeDocument/2006/relationships/theme" Target="../theme/theme5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1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9.xml"/><Relationship Id="rId8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3" Type="http://schemas.openxmlformats.org/officeDocument/2006/relationships/theme" Target="../theme/theme6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1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2.xml"/><Relationship Id="rId13" Type="http://schemas.openxmlformats.org/officeDocument/2006/relationships/theme" Target="../theme/theme7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1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9.xml"/><Relationship Id="rId8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3" Type="http://schemas.openxmlformats.org/officeDocument/2006/relationships/theme" Target="../theme/theme8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1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9.xml"/><Relationship Id="rId8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Relationship Id="rId3" Type="http://schemas.openxmlformats.org/officeDocument/2006/relationships/slideLayout" Target="../slideLayouts/slideLayout83.xml"/><Relationship Id="rId2" Type="http://schemas.openxmlformats.org/officeDocument/2006/relationships/slideLayout" Target="../slideLayouts/slideLayout82.xml"/><Relationship Id="rId13" Type="http://schemas.openxmlformats.org/officeDocument/2006/relationships/theme" Target="../theme/theme9.xml"/><Relationship Id="rId12" Type="http://schemas.openxmlformats.org/officeDocument/2006/relationships/image" Target="../media/image3.png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9144000" cy="155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444500" y="615950"/>
            <a:ext cx="8266113" cy="6985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KSO_BC1"/>
          <p:cNvSpPr>
            <a:spLocks noGrp="1"/>
          </p:cNvSpPr>
          <p:nvPr>
            <p:ph type="body" idx="1"/>
          </p:nvPr>
        </p:nvSpPr>
        <p:spPr>
          <a:xfrm>
            <a:off x="444500" y="1463675"/>
            <a:ext cx="8256588" cy="50434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62A79B-EE10-4371-BE66-FFA0E2CBF4E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</p:sldLayoutIdLst>
  <p:hf sldNum="0"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57505" indent="-357505" algn="just" rtl="0" fontAlgn="base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100000"/>
        <a:buBlip>
          <a:blip r:embed="rId12"/>
        </a:buBlip>
        <a:defRPr sz="2000" kern="1200">
          <a:solidFill>
            <a:srgbClr val="62870A"/>
          </a:solidFill>
          <a:latin typeface="Arial" panose="020B0604020202020204" pitchFamily="34" charset="0"/>
          <a:ea typeface="Microsoft YaHei" panose="020B0503020204020204" pitchFamily="34" charset="-122"/>
          <a:cs typeface="+mn-cs"/>
        </a:defRPr>
      </a:lvl1pPr>
      <a:lvl2pPr marL="357505" indent="-357505" algn="just" rtl="0" fontAlgn="base">
        <a:lnSpc>
          <a:spcPct val="130000"/>
        </a:lnSpc>
        <a:spcBef>
          <a:spcPct val="0"/>
        </a:spcBef>
        <a:spcAft>
          <a:spcPts val="600"/>
        </a:spcAft>
        <a:buClr>
          <a:srgbClr val="DCE382"/>
        </a:buClr>
        <a:buFont typeface="幼圆" pitchFamily="49" charset="-122"/>
        <a:buChar char=" "/>
        <a:defRPr sz="1600" kern="120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5.xml"/><Relationship Id="rId5" Type="http://schemas.openxmlformats.org/officeDocument/2006/relationships/image" Target="../media/image19.jpe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5.xml"/><Relationship Id="rId5" Type="http://schemas.openxmlformats.org/officeDocument/2006/relationships/image" Target="../media/image20.jpe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5.xml"/><Relationship Id="rId5" Type="http://schemas.openxmlformats.org/officeDocument/2006/relationships/image" Target="../media/image21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5.xml"/><Relationship Id="rId5" Type="http://schemas.openxmlformats.org/officeDocument/2006/relationships/image" Target="../media/image22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5.xml"/><Relationship Id="rId5" Type="http://schemas.openxmlformats.org/officeDocument/2006/relationships/image" Target="../media/image23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5.xml"/><Relationship Id="rId5" Type="http://schemas.openxmlformats.org/officeDocument/2006/relationships/image" Target="../media/image25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5.xml"/><Relationship Id="rId5" Type="http://schemas.openxmlformats.org/officeDocument/2006/relationships/image" Target="../media/image26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5.xml"/><Relationship Id="rId5" Type="http://schemas.openxmlformats.org/officeDocument/2006/relationships/image" Target="../media/image27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5.xml"/><Relationship Id="rId5" Type="http://schemas.openxmlformats.org/officeDocument/2006/relationships/image" Target="../media/image28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5.xml"/><Relationship Id="rId5" Type="http://schemas.openxmlformats.org/officeDocument/2006/relationships/image" Target="../media/image29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6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75.xml"/><Relationship Id="rId5" Type="http://schemas.openxmlformats.org/officeDocument/2006/relationships/image" Target="../media/image31.GIF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5.xml"/><Relationship Id="rId5" Type="http://schemas.openxmlformats.org/officeDocument/2006/relationships/image" Target="../media/image32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95.xml"/><Relationship Id="rId5" Type="http://schemas.openxmlformats.org/officeDocument/2006/relationships/image" Target="../media/image33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05.xml"/><Relationship Id="rId5" Type="http://schemas.openxmlformats.org/officeDocument/2006/relationships/image" Target="../media/image34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15.xml"/><Relationship Id="rId5" Type="http://schemas.openxmlformats.org/officeDocument/2006/relationships/image" Target="../media/image35.jpe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5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5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5.xml"/><Relationship Id="rId5" Type="http://schemas.openxmlformats.org/officeDocument/2006/relationships/image" Target="../media/image18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5"/>
          <p:cNvSpPr>
            <a:spLocks noGrp="1"/>
          </p:cNvSpPr>
          <p:nvPr>
            <p:ph type="ctrTitle"/>
          </p:nvPr>
        </p:nvSpPr>
        <p:spPr>
          <a:xfrm>
            <a:off x="607060" y="5905500"/>
            <a:ext cx="7929880" cy="663575"/>
          </a:xfrm>
        </p:spPr>
        <p:txBody>
          <a:bodyPr vert="horz" wrap="square" lIns="91440" tIns="45720" rIns="91440" bIns="45720" anchor="ctr"/>
          <a:p>
            <a:pPr algn="ctr" eaLnBrk="1" hangingPunct="1"/>
            <a:r>
              <a:rPr lang="ru-RU" altLang="zh-CN" sz="3200" kern="1200" dirty="0">
                <a:solidFill>
                  <a:srgbClr val="92D050"/>
                </a:solidFill>
                <a:latin typeface="Arial Black" panose="020B0A04020102020204" pitchFamily="34" charset="0"/>
                <a:ea typeface="Microsoft YaHei" panose="020B0503020204020204" pitchFamily="34" charset="-122"/>
                <a:cs typeface="+mj-cs"/>
              </a:rPr>
              <a:t>Посылка в Простоквашино от д.Фёдора</a:t>
            </a:r>
            <a:endParaRPr lang="ru-RU" altLang="zh-CN" sz="3200" kern="1200" dirty="0">
              <a:solidFill>
                <a:srgbClr val="92D050"/>
              </a:solidFill>
              <a:latin typeface="Arial Black" panose="020B0A04020102020204" pitchFamily="34" charset="0"/>
              <a:ea typeface="Microsoft YaHei" panose="020B0503020204020204" pitchFamily="34" charset="-122"/>
              <a:cs typeface="+mj-cs"/>
            </a:endParaRPr>
          </a:p>
        </p:txBody>
      </p:sp>
      <p:sp>
        <p:nvSpPr>
          <p:cNvPr id="4099" name="Rectangle 6"/>
          <p:cNvSpPr>
            <a:spLocks noGrp="1"/>
          </p:cNvSpPr>
          <p:nvPr>
            <p:ph type="subTitle" idx="1"/>
          </p:nvPr>
        </p:nvSpPr>
        <p:spPr>
          <a:xfrm>
            <a:off x="2536190" y="5089525"/>
            <a:ext cx="6400800" cy="439738"/>
          </a:xfrm>
        </p:spPr>
        <p:txBody>
          <a:bodyPr vert="horz" wrap="square" lIns="91440" tIns="45720" rIns="91440" bIns="45720" anchor="ctr">
            <a:scene3d>
              <a:camera prst="orthographicFront"/>
              <a:lightRig rig="threePt" dir="t"/>
            </a:scene3d>
          </a:bodyPr>
          <a:p>
            <a:pPr eaLnBrk="1" hangingPunct="1">
              <a:buSzPct val="100000"/>
              <a:buNone/>
            </a:pPr>
            <a:r>
              <a:rPr lang="ru-RU" altLang="zh-CN" sz="2800" kern="1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latin typeface="Arial" panose="020B0604020202020204" pitchFamily="34" charset="0"/>
                <a:ea typeface="Microsoft YaHei" panose="020B0503020204020204" pitchFamily="34" charset="-122"/>
                <a:cs typeface="+mn-cs"/>
              </a:rPr>
              <a:t>Дифференциация звуков </a:t>
            </a:r>
            <a:r>
              <a:rPr lang="en-US" altLang="ru-RU" sz="2800" kern="1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latin typeface="Arial" panose="020B0604020202020204" pitchFamily="34" charset="0"/>
                <a:ea typeface="Microsoft YaHei" panose="020B0503020204020204" pitchFamily="34" charset="-122"/>
                <a:cs typeface="+mn-cs"/>
              </a:rPr>
              <a:t>[</a:t>
            </a:r>
            <a:r>
              <a:rPr lang="ru-RU" altLang="en-US" sz="2800" kern="1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latin typeface="Arial" panose="020B0604020202020204" pitchFamily="34" charset="0"/>
                <a:ea typeface="Microsoft YaHei" panose="020B0503020204020204" pitchFamily="34" charset="-122"/>
                <a:cs typeface="+mn-cs"/>
              </a:rPr>
              <a:t>С-Ш</a:t>
            </a:r>
            <a:r>
              <a:rPr lang="en-US" altLang="ru-RU" sz="2800" kern="1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latin typeface="Arial" panose="020B0604020202020204" pitchFamily="34" charset="0"/>
                <a:ea typeface="Microsoft YaHei" panose="020B0503020204020204" pitchFamily="34" charset="-122"/>
                <a:cs typeface="+mn-cs"/>
              </a:rPr>
              <a:t>]</a:t>
            </a:r>
            <a:endParaRPr lang="en-US" altLang="ru-RU" sz="2800" kern="1200" dirty="0">
              <a:ln w="22225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4" name="Замещающее содержимое 3" descr="c5b6bb48869ff583335f12920001add3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430905" y="3079750"/>
            <a:ext cx="1425575" cy="1425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10" name="Замещающее содержимое 9" descr="пре-став-ять-сома-шаржа-45854506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279140" y="3270250"/>
            <a:ext cx="1577340" cy="146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7" name="Замещающее содержимое 6" descr="shokolad_20-320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491865" y="4954270"/>
            <a:ext cx="1518920" cy="1368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12" name="Замещающее содержимое 11" descr="121481155__12_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 rot="1500000">
            <a:off x="3281045" y="4695825"/>
            <a:ext cx="2041525" cy="2053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7" name="Замещающее содержимое 6" descr="0_985a4_2f7b06b9_S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225800" y="3717290"/>
            <a:ext cx="2161540" cy="2868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Замещающее содержимое 11" descr="018-04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2992755" y="3065145"/>
            <a:ext cx="2517140" cy="18878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7" name="Замещающее содержимое 6" descr="002722_1384378042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005455" y="3921760"/>
            <a:ext cx="2381885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10" name="Замещающее содержимое 9" descr="CoolClips_tran0310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413125" y="4417060"/>
            <a:ext cx="1676400" cy="216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12" name="Замещающее содержимое 11" descr="0_83cf3_1c599a60_XXL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2942590" y="4271645"/>
            <a:ext cx="2572385" cy="2572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7" name="Замещающее содержимое 6" descr="0_645d5_4c69b815_XL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311525" y="3343910"/>
            <a:ext cx="1706880" cy="305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 descr="2_0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19380" y="-60960"/>
            <a:ext cx="9304020" cy="697928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10" name="Замещающее содержимое 9" descr="0_16782e_dc3dd518_M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322955" y="5055870"/>
            <a:ext cx="1692275" cy="1088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Замещающее содержимое 11" descr="1011405406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2985770" y="3562350"/>
            <a:ext cx="2531110" cy="14897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0955" y="2464435"/>
            <a:ext cx="626745" cy="832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0955" y="2464435"/>
            <a:ext cx="626745" cy="832485"/>
          </a:xfrm>
          <a:prstGeom prst="rect">
            <a:avLst/>
          </a:prstGeom>
        </p:spPr>
      </p:pic>
      <p:pic>
        <p:nvPicPr>
          <p:cNvPr id="7" name="Замещающее содержимое 6" descr="ARound_Table_with_Tablecloth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2188845" y="4191000"/>
            <a:ext cx="3700780" cy="2313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0955" y="2464435"/>
            <a:ext cx="626745" cy="832485"/>
          </a:xfrm>
          <a:prstGeom prst="rect">
            <a:avLst/>
          </a:prstGeom>
        </p:spPr>
      </p:pic>
      <p:pic>
        <p:nvPicPr>
          <p:cNvPr id="10" name="Замещающее содержимое 9" descr="ce2afe53455b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020060" y="4326890"/>
            <a:ext cx="2367280" cy="236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0955" y="2464435"/>
            <a:ext cx="626745" cy="832485"/>
          </a:xfrm>
          <a:prstGeom prst="rect">
            <a:avLst/>
          </a:prstGeom>
        </p:spPr>
      </p:pic>
      <p:pic>
        <p:nvPicPr>
          <p:cNvPr id="7" name="Замещающее содержимое 6" descr="10866a8b62f6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115310" y="4290060"/>
            <a:ext cx="2341245" cy="2296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0955" y="2464435"/>
            <a:ext cx="626745" cy="832485"/>
          </a:xfrm>
          <a:prstGeom prst="rect">
            <a:avLst/>
          </a:prstGeom>
        </p:spPr>
      </p:pic>
      <p:pic>
        <p:nvPicPr>
          <p:cNvPr id="10" name="Замещающее содержимое 9" descr="0_8c06b_f0a44c62_M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134995" y="4138930"/>
            <a:ext cx="2233295" cy="233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0955" y="2464435"/>
            <a:ext cx="626745" cy="832485"/>
          </a:xfrm>
          <a:prstGeom prst="rect">
            <a:avLst/>
          </a:prstGeom>
        </p:spPr>
      </p:pic>
      <p:pic>
        <p:nvPicPr>
          <p:cNvPr id="12" name="Замещающее содержимое 11" descr="13607865_RUS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111500" y="3715385"/>
            <a:ext cx="2275840" cy="1143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" y="353695"/>
            <a:ext cx="8229600" cy="1536065"/>
          </a:xfrm>
        </p:spPr>
        <p:txBody>
          <a:bodyPr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Коту Матроскину и Шарику пришла посылка от д.Фёдора. Давай поможем им разобрать посылку. </a:t>
            </a:r>
            <a:br>
              <a:rPr lang="ru-RU" altLang="en-US" sz="2400">
                <a:solidFill>
                  <a:schemeClr val="tx2"/>
                </a:solidFill>
                <a:latin typeface="Georgia" panose="02040502050405020303" charset="0"/>
                <a:sym typeface="+mn-ea"/>
              </a:rPr>
            </a:br>
            <a:endParaRPr lang="ru-RU" altLang="en-US" sz="2400">
              <a:solidFill>
                <a:schemeClr val="tx2"/>
              </a:solidFill>
              <a:latin typeface="Georgia" panose="02040502050405020303" charset="0"/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352425" y="5641340"/>
            <a:ext cx="8229600" cy="993140"/>
          </a:xfrm>
        </p:spPr>
        <p:txBody>
          <a:bodyPr/>
          <a:p>
            <a:r>
              <a:rPr lang="ru-RU" altLang="en-US" sz="2400" b="1">
                <a:solidFill>
                  <a:schemeClr val="tx2"/>
                </a:solidFill>
                <a:latin typeface="Georgia" panose="02040502050405020303" charset="0"/>
              </a:rPr>
              <a:t>Коту Матроскину будем давать предметы со звуком </a:t>
            </a:r>
            <a:r>
              <a:rPr lang="en-US" altLang="ru-RU" sz="2400" b="1">
                <a:solidFill>
                  <a:schemeClr val="tx2"/>
                </a:solidFill>
                <a:latin typeface="Georgia" panose="02040502050405020303" charset="0"/>
              </a:rPr>
              <a:t>[</a:t>
            </a:r>
            <a:r>
              <a:rPr lang="ru-RU" altLang="en-US" sz="2400" b="1">
                <a:solidFill>
                  <a:srgbClr val="00B050"/>
                </a:solidFill>
                <a:latin typeface="Georgia" panose="02040502050405020303" charset="0"/>
              </a:rPr>
              <a:t>С</a:t>
            </a:r>
            <a:r>
              <a:rPr lang="en-US" altLang="ru-RU" sz="2400" b="1">
                <a:solidFill>
                  <a:schemeClr val="tx2"/>
                </a:solidFill>
                <a:latin typeface="Georgia" panose="02040502050405020303" charset="0"/>
              </a:rPr>
              <a:t>]</a:t>
            </a:r>
            <a:r>
              <a:rPr lang="ru-RU" altLang="en-US" sz="2400" b="1">
                <a:solidFill>
                  <a:schemeClr val="tx2"/>
                </a:solidFill>
                <a:latin typeface="Georgia" panose="02040502050405020303" charset="0"/>
              </a:rPr>
              <a:t>, а Шарику со звуком </a:t>
            </a:r>
            <a:r>
              <a:rPr lang="en-US" altLang="ru-RU" sz="2400" b="1">
                <a:solidFill>
                  <a:schemeClr val="tx2"/>
                </a:solidFill>
                <a:latin typeface="Georgia" panose="02040502050405020303" charset="0"/>
              </a:rPr>
              <a:t>[</a:t>
            </a:r>
            <a:r>
              <a:rPr lang="ru-RU" altLang="en-US" sz="2400" b="1">
                <a:solidFill>
                  <a:srgbClr val="FFC000"/>
                </a:solidFill>
                <a:latin typeface="Georgia" panose="02040502050405020303" charset="0"/>
              </a:rPr>
              <a:t>Ш</a:t>
            </a:r>
            <a:r>
              <a:rPr lang="en-US" altLang="ru-RU" sz="2400" b="1">
                <a:solidFill>
                  <a:schemeClr val="tx2"/>
                </a:solidFill>
                <a:latin typeface="Georgia" panose="02040502050405020303" charset="0"/>
              </a:rPr>
              <a:t>]</a:t>
            </a:r>
            <a:endParaRPr lang="en-US" altLang="ru-RU" sz="2400" b="1">
              <a:solidFill>
                <a:schemeClr val="tx2"/>
              </a:solidFill>
              <a:latin typeface="Georgia" panose="02040502050405020303" charset="0"/>
            </a:endParaRPr>
          </a:p>
        </p:txBody>
      </p:sp>
      <p:pic>
        <p:nvPicPr>
          <p:cNvPr id="6" name="Замещающее содержимое 5" descr="89855525_large_214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32100" y="1336040"/>
            <a:ext cx="3703955" cy="41859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Замещающее содержимое 6" descr="img72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4915" y="3140075"/>
            <a:ext cx="2849880" cy="2132965"/>
          </a:xfrm>
          <a:prstGeom prst="rect">
            <a:avLst/>
          </a:prstGeom>
        </p:spPr>
      </p:pic>
      <p:pic>
        <p:nvPicPr>
          <p:cNvPr id="4" name="Изображение 3" descr="0_98fab_a7034704_XX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5420" y="2475230"/>
            <a:ext cx="3017520" cy="34620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7" name="Замещающее содержимое 6" descr="kot-matroskin-iz-prostokvashino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996315" y="3021330"/>
            <a:ext cx="2324100" cy="2962275"/>
          </a:xfrm>
          <a:prstGeom prst="rect">
            <a:avLst/>
          </a:prstGeom>
        </p:spPr>
      </p:pic>
      <p:pic>
        <p:nvPicPr>
          <p:cNvPr id="9" name="Изображение 8" descr="img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180" y="2568575"/>
            <a:ext cx="3959225" cy="2963545"/>
          </a:xfrm>
          <a:prstGeom prst="rect">
            <a:avLst/>
          </a:prstGeom>
        </p:spPr>
      </p:pic>
      <p:pic>
        <p:nvPicPr>
          <p:cNvPr id="6" name="Замещающее содержимое 5" descr="0_98fab_a7034704_XXL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320415" y="3760470"/>
            <a:ext cx="2503170" cy="19024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510" y="4026535"/>
            <a:ext cx="626745" cy="832485"/>
          </a:xfrm>
          <a:prstGeom prst="rect">
            <a:avLst/>
          </a:prstGeom>
        </p:spPr>
      </p:pic>
      <p:pic>
        <p:nvPicPr>
          <p:cNvPr id="11" name="Замещающее содержимое 10" descr="cheese_PNG12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 rot="1200000">
            <a:off x="3354070" y="4827905"/>
            <a:ext cx="1652270" cy="1652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7" name="Замещающее содержимое 6" descr="0_6b8d0_f08222d7_orig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503295" y="4859020"/>
            <a:ext cx="1735455" cy="1526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11" name="Изображение 10" descr="0_5d873_9ca312cf_XL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5310" y="5070475"/>
            <a:ext cx="2033905" cy="1304925"/>
          </a:xfrm>
          <a:prstGeom prst="rect">
            <a:avLst/>
          </a:prstGeom>
        </p:spPr>
      </p:pic>
      <p:sp>
        <p:nvSpPr>
          <p:cNvPr id="12" name="Замещающее содержимое 11"/>
          <p:cNvSpPr/>
          <p:nvPr>
            <p:ph sz="half" idx="2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4" name="Замещающее содержимое 3" descr="31-0002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285490" y="4756785"/>
            <a:ext cx="1931670" cy="1931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267460"/>
            <a:ext cx="4016375" cy="698500"/>
          </a:xfrm>
        </p:spPr>
        <p:txBody>
          <a:bodyPr/>
          <a:p>
            <a:pPr algn="ctr"/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Кот</a:t>
            </a: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 </a:t>
            </a:r>
            <a: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Матроскин</a:t>
            </a:r>
            <a:br>
              <a:rPr lang="ru-RU" altLang="en-US" sz="36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</a:b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>
                <a:solidFill>
                  <a:srgbClr val="00B050"/>
                </a:solidFill>
                <a:latin typeface="Georgia" panose="02040502050405020303" charset="0"/>
                <a:sym typeface="+mn-ea"/>
              </a:rPr>
              <a:t>С</a:t>
            </a:r>
            <a:r>
              <a:rPr lang="en-US" altLang="ru-RU" sz="3600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238750" y="516890"/>
            <a:ext cx="3810000" cy="895985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charset="0"/>
              </a:rPr>
              <a:t>Шарик</a:t>
            </a:r>
            <a:endParaRPr lang="ru-RU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charset="0"/>
            </a:endParaRPr>
          </a:p>
          <a:p>
            <a:pPr marL="0" indent="0" algn="ctr">
              <a:buNone/>
            </a:pP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[</a:t>
            </a:r>
            <a:r>
              <a:rPr lang="ru-RU" altLang="en-US" sz="3600" b="1">
                <a:solidFill>
                  <a:srgbClr val="FFC000"/>
                </a:solidFill>
                <a:latin typeface="Georgia" panose="02040502050405020303" charset="0"/>
                <a:sym typeface="+mn-ea"/>
              </a:rPr>
              <a:t>Ш</a:t>
            </a:r>
            <a:r>
              <a:rPr lang="en-US" altLang="ru-RU" sz="3600" b="1">
                <a:solidFill>
                  <a:schemeClr val="tx2"/>
                </a:solidFill>
                <a:latin typeface="Georgia" panose="02040502050405020303" charset="0"/>
                <a:sym typeface="+mn-ea"/>
              </a:rPr>
              <a:t>]</a:t>
            </a:r>
            <a:endParaRPr lang="ru-RU" altLang="en-US" sz="36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5" name="Замещающее содержимое 4" descr="img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7340" y="1965960"/>
            <a:ext cx="3512820" cy="2628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Замещающее содержимое 3" descr="0_98fab_a7034704_X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310" y="4859020"/>
            <a:ext cx="227203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7" descr="kot-matroskin-iz-prostokvashi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" y="2104390"/>
            <a:ext cx="2161540" cy="2754630"/>
          </a:xfrm>
          <a:prstGeom prst="rect">
            <a:avLst/>
          </a:prstGeom>
        </p:spPr>
      </p:pic>
      <p:pic>
        <p:nvPicPr>
          <p:cNvPr id="9" name="Изображение 8" descr="galchonok-834867_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0" y="4026535"/>
            <a:ext cx="626745" cy="832485"/>
          </a:xfrm>
          <a:prstGeom prst="rect">
            <a:avLst/>
          </a:prstGeom>
        </p:spPr>
      </p:pic>
      <p:pic>
        <p:nvPicPr>
          <p:cNvPr id="16" name="Изображение 15" descr="0003-006-SHarf (1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8050" y="5065395"/>
            <a:ext cx="1441450" cy="1314450"/>
          </a:xfrm>
          <a:prstGeom prst="rect">
            <a:avLst/>
          </a:prstGeom>
        </p:spPr>
      </p:pic>
      <p:sp>
        <p:nvSpPr>
          <p:cNvPr id="17" name="Замещающее содержимое 16"/>
          <p:cNvSpPr/>
          <p:nvPr>
            <p:ph sz="half" idx="2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3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4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5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6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7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18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19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20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21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A000120140530A84PPBG">
  <a:themeElements>
    <a:clrScheme name="KSO_GREEN7">
      <a:dk1>
        <a:srgbClr val="3F4143"/>
      </a:dk1>
      <a:lt1>
        <a:srgbClr val="FFFFFF"/>
      </a:lt1>
      <a:dk2>
        <a:srgbClr val="3D3F41"/>
      </a:dk2>
      <a:lt2>
        <a:srgbClr val="FFFFFF"/>
      </a:lt2>
      <a:accent1>
        <a:srgbClr val="83B40D"/>
      </a:accent1>
      <a:accent2>
        <a:srgbClr val="C5D12F"/>
      </a:accent2>
      <a:accent3>
        <a:srgbClr val="56B4B6"/>
      </a:accent3>
      <a:accent4>
        <a:srgbClr val="6B8A4B"/>
      </a:accent4>
      <a:accent5>
        <a:srgbClr val="DCAB48"/>
      </a:accent5>
      <a:accent6>
        <a:srgbClr val="B84D30"/>
      </a:accent6>
      <a:hlink>
        <a:srgbClr val="00B0F0"/>
      </a:hlink>
      <a:folHlink>
        <a:srgbClr val="AFB2B4"/>
      </a:folHlink>
    </a:clrScheme>
    <a:fontScheme name="自定义 15">
      <a:majorFont>
        <a:latin typeface="Arial Black"/>
        <a:ea typeface="微软雅黑"/>
        <a:cs typeface=""/>
      </a:majorFont>
      <a:minorFont>
        <a:latin typeface="Arial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A000120140530A84PPBG</Template>
  <TotalTime>0</TotalTime>
  <Words>777</Words>
  <Application>WPS Presentation</Application>
  <PresentationFormat>On-screen Show (4:3)</PresentationFormat>
  <Paragraphs>162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22</vt:i4>
      </vt:variant>
      <vt:variant>
        <vt:lpstr>幻灯片标题</vt:lpstr>
      </vt:variant>
      <vt:variant>
        <vt:i4>26</vt:i4>
      </vt:variant>
    </vt:vector>
  </HeadingPairs>
  <TitlesOfParts>
    <vt:vector size="59" baseType="lpstr">
      <vt:lpstr>Arial</vt:lpstr>
      <vt:lpstr>SimSun</vt:lpstr>
      <vt:lpstr>Wingdings</vt:lpstr>
      <vt:lpstr>幼圆</vt:lpstr>
      <vt:lpstr>Microsoft YaHei</vt:lpstr>
      <vt:lpstr>Arial Black</vt:lpstr>
      <vt:lpstr>Georgia</vt:lpstr>
      <vt:lpstr/>
      <vt:lpstr>Arial Unicode MS</vt:lpstr>
      <vt:lpstr>Calibri</vt:lpstr>
      <vt:lpstr>Segoe Print</vt:lpstr>
      <vt:lpstr>A000120140530A84PPBG</vt:lpstr>
      <vt:lpstr>1_A000120140530A84PPBG</vt:lpstr>
      <vt:lpstr>2_A000120140530A84PPBG</vt:lpstr>
      <vt:lpstr>3_A000120140530A84PPBG</vt:lpstr>
      <vt:lpstr>4_A000120140530A84PPBG</vt:lpstr>
      <vt:lpstr>5_A000120140530A84PPBG</vt:lpstr>
      <vt:lpstr>6_A000120140530A84PPBG</vt:lpstr>
      <vt:lpstr>7_A000120140530A84PPBG</vt:lpstr>
      <vt:lpstr>8_A000120140530A84PPBG</vt:lpstr>
      <vt:lpstr>9_A000120140530A84PPBG</vt:lpstr>
      <vt:lpstr>10_A000120140530A84PPBG</vt:lpstr>
      <vt:lpstr>11_A000120140530A84PPBG</vt:lpstr>
      <vt:lpstr>12_A000120140530A84PPBG</vt:lpstr>
      <vt:lpstr>13_A000120140530A84PPBG</vt:lpstr>
      <vt:lpstr>14_A000120140530A84PPBG</vt:lpstr>
      <vt:lpstr>15_A000120140530A84PPBG</vt:lpstr>
      <vt:lpstr>16_A000120140530A84PPBG</vt:lpstr>
      <vt:lpstr>17_A000120140530A84PPBG</vt:lpstr>
      <vt:lpstr>18_A000120140530A84PPBG</vt:lpstr>
      <vt:lpstr>19_A000120140530A84PPBG</vt:lpstr>
      <vt:lpstr>20_A000120140530A84PPBG</vt:lpstr>
      <vt:lpstr>21_A000120140530A84PPBG</vt:lpstr>
      <vt:lpstr>Посылка в Простоквашино от д.Фёдора</vt:lpstr>
      <vt:lpstr>PowerPoint 演示文稿</vt:lpstr>
      <vt:lpstr>Коту Матроскину и Шарику пришла посыка от д.Фёдока. Давай поможем им разобрать посылку.  </vt:lpstr>
      <vt:lpstr>PowerPoint 演示文稿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  <vt:lpstr>Кот Матроскин [С]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fdsa</dc:title>
  <dc:creator>admin</dc:creator>
  <cp:lastModifiedBy>иии</cp:lastModifiedBy>
  <cp:revision>49</cp:revision>
  <dcterms:created xsi:type="dcterms:W3CDTF">2014-06-03T02:52:00Z</dcterms:created>
  <dcterms:modified xsi:type="dcterms:W3CDTF">2018-08-04T12:39:30Z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文件">
    <vt:lpwstr/>
  </property>
  <property fmtid="{D5CDD505-2E9C-101B-9397-08002B2CF9AE}" pid="3" name="标题">
    <vt:lpwstr>ЧФИ»·зѕ°_A000120140530A84PPBG</vt:lpwstr>
  </property>
  <property fmtid="{D5CDD505-2E9C-101B-9397-08002B2CF9AE}" pid="4" name="关键字">
    <vt:lpwstr>ЗеРВМпФ° 4:3 Кч МпФ° МпТ° ЧФИ» ·зѕ° ·ЕЛЙ ЗбЛЙ ВГУО ВМ ВМЙ« »Ж »ЖЙ« V1 ¶аЙ«</vt:lpwstr>
  </property>
  <property fmtid="{D5CDD505-2E9C-101B-9397-08002B2CF9AE}" pid="5" name="KSOProductBuildVer">
    <vt:lpwstr>1049-10.2.0.5978</vt:lpwstr>
  </property>
</Properties>
</file>