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Речевая игра: «Посели животных в домики»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              </a:t>
            </a:r>
          </a:p>
          <a:p>
            <a:pPr>
              <a:buNone/>
            </a:pPr>
            <a:r>
              <a:rPr lang="ru-RU" smtClean="0"/>
              <a:t>                                      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Выполнила: Воспитатель  Папанова Н.А.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МБДОУ Детский сад №1 «Теремок»</a:t>
            </a:r>
            <a:endParaRPr lang="ru-RU" dirty="0"/>
          </a:p>
        </p:txBody>
      </p:sp>
      <p:pic>
        <p:nvPicPr>
          <p:cNvPr id="8" name="Рисунок 7" descr="detenyshi-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1428736"/>
            <a:ext cx="5786478" cy="3857652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214290"/>
            <a:ext cx="8229600" cy="621510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Хорошая речь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важное  условие развитие личности ребёнка. Чем   богаче  и правильнее  у  ребёнка  речь , тем  легче  высказывать  ему свои  мысли. Но речь  ребёнка  не  является  врождённой  функцией. Она  развивается постепенно,  вместе  с его  ростом  и развитием.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Речь  необходимо  формировать  и  развивать  в  комплексе  с  общим  развитием  ребёнка. Гораздо  успешнее  это  осуществлять,  используя  игры. Так  как  в дошкольном  возрасте  игровая  деятельность  является  ведущей.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Речевые  игры   для  детей  младшего  и  среднего  возраста  в  основном  направлены  на  развитие  речи,  уточнение  и закрепление  словаря,  воспитание  правильного  звукопроизношения,  умение  считать,  ориентироваться  в  пространстве.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Играя  со  словом,  дети  учатся  понимать  родной  язык,  осваивают  разговорную  речь.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Развивать  речь  детей  через  речевую  игру.  Разширять  знания детей    о  животных, в каких  сказках  встречаются.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276005886_givotnie-skrin-410x5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1428736"/>
            <a:ext cx="6286544" cy="4577570"/>
          </a:xfrm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Задачи: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Обогощение  словарного  запаса.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2.Развитие  связной  речи.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3.Воспитание  любви  к  животным,  формирование желания  заботиться  о них.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age01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1643050"/>
            <a:ext cx="6215106" cy="4429156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8"/>
            <a:ext cx="8329642" cy="6215106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Ход  игры:  В.-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Ребята  к нам  в зверинец  привезли  животных. Но вот беда, когда  машина  везла  животных двери  у их домиков  открылись и они все разбежались. Нас с вами просят помочь поселить  животных обратно вдомики.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В.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Поможем?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.- Да.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В.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Нам с вами предстоит не простое дело, но у нас с вами остались подсказки, на каждом домике осталась  тень животного  который там жил. Нам с вами нужно по тени узнать какое животное  живёт в этом домике , и в какой сказке оно нам встречалось. И так  приступим: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В.-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Кто живё в этом домике?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Д.-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Утёнок.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В.-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Правильно. А в какой сказке он нам встречается?( вопросы по сказке)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Д.-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сказках В.Сутеева «Цыплёнок и утёнок»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В.-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Правильно, молодцы. А кто живёт с ним по соседству?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Д.-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Лягушонок.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В.-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Правильно. В какой сказке нам встречается лягушонок?(вопросы по сказке)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Д.-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В сказке В.Сутеева  « Кораблик»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В.-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Кто живёт в этом домике?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Д.-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Заяц.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В.-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какой сказке нам встречается заяц?(вопросы по сказке)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Д.-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сказке В. Сутеева « Мешок яблок»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В.-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Кто живёт по соседству с зайцем?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Д.-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Поросенок.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В.-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какой сказке нам встречается поросёнок?(вопросы по сказке)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Д.-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В русской народной сказке три поросёнка.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В.-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Кто в этом домике живёт?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Д.-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Курочка 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215106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В.-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какой сказке нам встречается курочка?(вопросы по сказке)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Д.-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русской народной сказке « Курочка ряба»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В.-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Кто живёт по соседству с курочкой?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Д.-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Собака(щенок)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В.-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какой сказке нам встречается щенок?(вопросы по сказке)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Д.-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сказке В.Сутеева « Кто сказал мяу»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В.-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Кто живёт в этом домике?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Д.-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Кот (котик)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В.-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какой сказке нам встречается котик?(вопросы по сказке)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Д.-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сказке В.Сутеева « Кот – рыболов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–Ребята а как вы думаете , животныу дружат между собой или нет?( Ответы детей)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В.-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Ребята а кто живёт в этом домике?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Д.-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Индюк.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В.-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какой сказке встречается нам индюк?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Д.-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Мы ещё не читали сказку про  индюка....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В.-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Верно ребята, мы ещё не читали сказку про индюка, это будет вам задание домой, найти вместе с родителями сказку про индюка,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попрошу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родителей прочитать вам сказку и на следующим занятии нам всем рассказать. Спасибо. До новых встречь.</a:t>
            </a:r>
          </a:p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Спасибо  за  внимание!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01279736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65878"/>
            <a:ext cx="8229600" cy="4394606"/>
          </a:xfr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637</Words>
  <PresentationFormat>Экран (4:3)</PresentationFormat>
  <Paragraphs>56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Речевая игра: «Посели животных в домики»</vt:lpstr>
      <vt:lpstr>Слайд 2</vt:lpstr>
      <vt:lpstr>Цель: Развивать  речь  детей  через  речевую  игру.  Разширять  знания детей    о  животных, в каких  сказках  встречаются.</vt:lpstr>
      <vt:lpstr>Задачи:   1. Обогощение  словарного  запаса.  2.Развитие  связной  речи. 3.Воспитание  любви  к  животным,  формирование желания  заботиться  о них.</vt:lpstr>
      <vt:lpstr>Слайд 5</vt:lpstr>
      <vt:lpstr>Слайд 6</vt:lpstr>
      <vt:lpstr>Спасибо  за 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Речевая игра: «Посели животных в домики»</dc:title>
  <dc:creator>1</dc:creator>
  <cp:lastModifiedBy>1</cp:lastModifiedBy>
  <cp:revision>21</cp:revision>
  <dcterms:created xsi:type="dcterms:W3CDTF">2018-03-29T14:57:44Z</dcterms:created>
  <dcterms:modified xsi:type="dcterms:W3CDTF">2018-08-04T11:02:06Z</dcterms:modified>
</cp:coreProperties>
</file>