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71" r:id="rId3"/>
    <p:sldId id="257" r:id="rId4"/>
    <p:sldId id="261" r:id="rId5"/>
    <p:sldId id="270" r:id="rId6"/>
    <p:sldId id="274" r:id="rId7"/>
    <p:sldId id="273" r:id="rId8"/>
    <p:sldId id="275" r:id="rId9"/>
    <p:sldId id="276" r:id="rId10"/>
    <p:sldId id="260" r:id="rId11"/>
    <p:sldId id="259" r:id="rId12"/>
    <p:sldId id="272" r:id="rId13"/>
    <p:sldId id="262" r:id="rId14"/>
    <p:sldId id="264" r:id="rId15"/>
    <p:sldId id="265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4660"/>
  </p:normalViewPr>
  <p:slideViewPr>
    <p:cSldViewPr>
      <p:cViewPr>
        <p:scale>
          <a:sx n="70" d="100"/>
          <a:sy n="70" d="100"/>
        </p:scale>
        <p:origin x="-137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A5AE6-43F4-4B0E-AF99-F143AD32E0D0}" type="datetimeFigureOut">
              <a:rPr lang="ru-RU" smtClean="0"/>
              <a:pPr/>
              <a:t>04.08.2018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79BF1-E363-4719-9550-D034F87652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9951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79BF1-E363-4719-9550-D034F87652E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087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DF1C6D-4C42-407A-A251-A5DCB50CA3CF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600D6-9920-493C-95C0-9FB2FC3DA6DA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618D-0550-48D3-B09C-F7699AC89AD6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796CAF-C918-4D89-96DB-A4BBF9D2C268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AB9BD1-5787-4D91-AEAB-E81D51BA9F78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FB84E9-14A1-4103-B609-4F3CA77FCDED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86D26B-D0FB-40F2-A881-569D3CF9495D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EE9D32-514F-48B2-AF63-F2508E4B5936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06F222-5B31-481A-B048-BEBA6AFE6DAE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93A94D-CA63-4D4E-A495-4BED9F99718A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3E13E3-287A-435D-930D-74B21BA8A56A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C9AD3AE-DBE0-4705-9BEE-0A5BCD331DAF}" type="datetime1">
              <a:rPr lang="ru-RU" smtClean="0"/>
              <a:pPr/>
              <a:t>04.08.2018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5BEA154-216D-4127-BF50-0EA4E9D823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142852"/>
            <a:ext cx="8429684" cy="1569660"/>
          </a:xfrm>
          <a:prstGeom prst="rect">
            <a:avLst/>
          </a:prstGeom>
          <a:noFill/>
          <a:scene3d>
            <a:camera prst="perspectiveFron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perspectiveHeroicExtremeLeftFacing"/>
              <a:lightRig rig="threePt" dir="t"/>
            </a:scene3d>
          </a:bodyPr>
          <a:lstStyle/>
          <a:p>
            <a:pPr algn="ctr"/>
            <a:r>
              <a:rPr lang="ru-RU" sz="4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«Путешествие </a:t>
            </a:r>
          </a:p>
          <a:p>
            <a:pPr algn="ctr"/>
            <a:r>
              <a:rPr lang="ru-RU" sz="4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поезде Здоровья»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Текст 26"/>
          <p:cNvSpPr>
            <a:spLocks noGrp="1"/>
          </p:cNvSpPr>
          <p:nvPr>
            <p:ph type="body" idx="2"/>
          </p:nvPr>
        </p:nvSpPr>
        <p:spPr>
          <a:xfrm>
            <a:off x="2714612" y="1714488"/>
            <a:ext cx="3810000" cy="6985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7232"/>
            <a:ext cx="1076325" cy="1066800"/>
          </a:xfrm>
          <a:prstGeom prst="rect">
            <a:avLst/>
          </a:prstGeom>
        </p:spPr>
      </p:pic>
      <p:pic>
        <p:nvPicPr>
          <p:cNvPr id="10" name="Рисунок 9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7364"/>
            <a:ext cx="1076325" cy="1066800"/>
          </a:xfrm>
          <a:prstGeom prst="rect">
            <a:avLst/>
          </a:prstGeom>
        </p:spPr>
      </p:pic>
      <p:pic>
        <p:nvPicPr>
          <p:cNvPr id="11" name="Рисунок 10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28934"/>
            <a:ext cx="1076325" cy="1066800"/>
          </a:xfrm>
          <a:prstGeom prst="rect">
            <a:avLst/>
          </a:prstGeom>
        </p:spPr>
      </p:pic>
      <p:pic>
        <p:nvPicPr>
          <p:cNvPr id="12" name="Рисунок 11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71942"/>
            <a:ext cx="1076325" cy="1066800"/>
          </a:xfrm>
          <a:prstGeom prst="rect">
            <a:avLst/>
          </a:prstGeom>
        </p:spPr>
      </p:pic>
      <p:pic>
        <p:nvPicPr>
          <p:cNvPr id="13" name="Рисунок 12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43512"/>
            <a:ext cx="1076325" cy="1066800"/>
          </a:xfrm>
          <a:prstGeom prst="rect">
            <a:avLst/>
          </a:prstGeom>
        </p:spPr>
      </p:pic>
      <p:pic>
        <p:nvPicPr>
          <p:cNvPr id="14" name="Рисунок 13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5791200"/>
            <a:ext cx="1076325" cy="1066800"/>
          </a:xfrm>
          <a:prstGeom prst="rect">
            <a:avLst/>
          </a:prstGeom>
        </p:spPr>
      </p:pic>
      <p:pic>
        <p:nvPicPr>
          <p:cNvPr id="15" name="Рисунок 14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5791200"/>
            <a:ext cx="1076325" cy="1066800"/>
          </a:xfrm>
          <a:prstGeom prst="rect">
            <a:avLst/>
          </a:prstGeom>
        </p:spPr>
      </p:pic>
      <p:pic>
        <p:nvPicPr>
          <p:cNvPr id="17" name="Рисунок 16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5791200"/>
            <a:ext cx="1076325" cy="1066800"/>
          </a:xfrm>
          <a:prstGeom prst="rect">
            <a:avLst/>
          </a:prstGeom>
        </p:spPr>
      </p:pic>
      <p:pic>
        <p:nvPicPr>
          <p:cNvPr id="20" name="Рисунок 19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5791200"/>
            <a:ext cx="1076325" cy="1066800"/>
          </a:xfrm>
          <a:prstGeom prst="rect">
            <a:avLst/>
          </a:prstGeom>
        </p:spPr>
      </p:pic>
      <p:pic>
        <p:nvPicPr>
          <p:cNvPr id="21" name="Рисунок 20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5791200"/>
            <a:ext cx="1076325" cy="1066800"/>
          </a:xfrm>
          <a:prstGeom prst="rect">
            <a:avLst/>
          </a:prstGeom>
        </p:spPr>
      </p:pic>
      <p:pic>
        <p:nvPicPr>
          <p:cNvPr id="22" name="Рисунок 21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5791200"/>
            <a:ext cx="1076325" cy="1066800"/>
          </a:xfrm>
          <a:prstGeom prst="rect">
            <a:avLst/>
          </a:prstGeom>
        </p:spPr>
      </p:pic>
      <p:pic>
        <p:nvPicPr>
          <p:cNvPr id="23" name="Рисунок 22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5791200"/>
            <a:ext cx="1076325" cy="1066800"/>
          </a:xfrm>
          <a:prstGeom prst="rect">
            <a:avLst/>
          </a:prstGeom>
        </p:spPr>
      </p:pic>
      <p:pic>
        <p:nvPicPr>
          <p:cNvPr id="24" name="Рисунок 23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710" y="5643578"/>
            <a:ext cx="1076325" cy="1066800"/>
          </a:xfrm>
          <a:prstGeom prst="rect">
            <a:avLst/>
          </a:prstGeom>
        </p:spPr>
      </p:pic>
      <p:pic>
        <p:nvPicPr>
          <p:cNvPr id="44" name="Рисунок 43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42852"/>
            <a:ext cx="1076325" cy="1066800"/>
          </a:xfrm>
          <a:prstGeom prst="rect">
            <a:avLst/>
          </a:prstGeom>
        </p:spPr>
      </p:pic>
      <p:pic>
        <p:nvPicPr>
          <p:cNvPr id="15362" name="Picture 2" descr="https://i.ytimg.com/vi/SNeKd9kMz90/maxresdefaul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571612"/>
            <a:ext cx="7112049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3360958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rechzcge.by/attachments/Image/ovoshi.jpg?template=gener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89" y="857232"/>
            <a:ext cx="7393833" cy="49292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Остановка «Здоровое питание»</a:t>
            </a:r>
            <a:endParaRPr lang="ru-RU" dirty="0"/>
          </a:p>
        </p:txBody>
      </p:sp>
      <p:pic>
        <p:nvPicPr>
          <p:cNvPr id="10" name="Рисунок 9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4422"/>
            <a:ext cx="1076325" cy="1066800"/>
          </a:xfrm>
          <a:prstGeom prst="rect">
            <a:avLst/>
          </a:prstGeom>
        </p:spPr>
      </p:pic>
      <p:pic>
        <p:nvPicPr>
          <p:cNvPr id="11" name="Рисунок 10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52"/>
            <a:ext cx="1076325" cy="1066800"/>
          </a:xfrm>
          <a:prstGeom prst="rect">
            <a:avLst/>
          </a:prstGeom>
        </p:spPr>
      </p:pic>
      <p:pic>
        <p:nvPicPr>
          <p:cNvPr id="12" name="Рисунок 11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5992"/>
            <a:ext cx="1076325" cy="1066800"/>
          </a:xfrm>
          <a:prstGeom prst="rect">
            <a:avLst/>
          </a:prstGeom>
        </p:spPr>
      </p:pic>
      <p:pic>
        <p:nvPicPr>
          <p:cNvPr id="13" name="Рисунок 12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7562"/>
            <a:ext cx="1076325" cy="1066800"/>
          </a:xfrm>
          <a:prstGeom prst="rect">
            <a:avLst/>
          </a:prstGeom>
        </p:spPr>
      </p:pic>
      <p:pic>
        <p:nvPicPr>
          <p:cNvPr id="14" name="Рисунок 13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29132"/>
            <a:ext cx="1076325" cy="1066800"/>
          </a:xfrm>
          <a:prstGeom prst="rect">
            <a:avLst/>
          </a:prstGeom>
        </p:spPr>
      </p:pic>
      <p:pic>
        <p:nvPicPr>
          <p:cNvPr id="15" name="Рисунок 14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72140"/>
            <a:ext cx="1076325" cy="1066800"/>
          </a:xfrm>
          <a:prstGeom prst="rect">
            <a:avLst/>
          </a:prstGeom>
        </p:spPr>
      </p:pic>
      <p:pic>
        <p:nvPicPr>
          <p:cNvPr id="16" name="Рисунок 15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5572140"/>
            <a:ext cx="1076325" cy="1066800"/>
          </a:xfrm>
          <a:prstGeom prst="rect">
            <a:avLst/>
          </a:prstGeom>
        </p:spPr>
      </p:pic>
      <p:pic>
        <p:nvPicPr>
          <p:cNvPr id="17" name="Рисунок 16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5572140"/>
            <a:ext cx="1076325" cy="1066800"/>
          </a:xfrm>
          <a:prstGeom prst="rect">
            <a:avLst/>
          </a:prstGeom>
        </p:spPr>
      </p:pic>
      <p:pic>
        <p:nvPicPr>
          <p:cNvPr id="18" name="Рисунок 17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5572140"/>
            <a:ext cx="1076325" cy="1066800"/>
          </a:xfrm>
          <a:prstGeom prst="rect">
            <a:avLst/>
          </a:prstGeom>
        </p:spPr>
      </p:pic>
      <p:pic>
        <p:nvPicPr>
          <p:cNvPr id="19" name="Рисунок 18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5572140"/>
            <a:ext cx="1076325" cy="1066800"/>
          </a:xfrm>
          <a:prstGeom prst="rect">
            <a:avLst/>
          </a:prstGeom>
        </p:spPr>
      </p:pic>
      <p:pic>
        <p:nvPicPr>
          <p:cNvPr id="24" name="Рисунок 23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5643578"/>
            <a:ext cx="1076325" cy="1066800"/>
          </a:xfrm>
          <a:prstGeom prst="rect">
            <a:avLst/>
          </a:prstGeom>
        </p:spPr>
      </p:pic>
      <p:pic>
        <p:nvPicPr>
          <p:cNvPr id="25" name="Рисунок 24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5643578"/>
            <a:ext cx="1076325" cy="1066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pravdanews.info/upload/editor/news/2014.08/53fc3073e1ed0_14090364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9929" y="3143248"/>
            <a:ext cx="741407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Полезные и вредные продукты</a:t>
            </a:r>
            <a:endParaRPr lang="ru-RU" dirty="0"/>
          </a:p>
        </p:txBody>
      </p:sp>
      <p:pic>
        <p:nvPicPr>
          <p:cNvPr id="8194" name="Picture 2" descr="http://rechzcge.by/attachments/Image/ovoshi.jpg?template=gener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babyluck.ru/images/stories/pitanie/vrednie_produk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Остановка</a:t>
            </a:r>
            <a:endParaRPr lang="ru-RU" dirty="0"/>
          </a:p>
        </p:txBody>
      </p:sp>
      <p:pic>
        <p:nvPicPr>
          <p:cNvPr id="6" name="Содержимое 5" descr="0004-004-Rezhim-dnja.jpg"/>
          <p:cNvPicPr>
            <a:picLocks noGrp="1" noChangeAspect="1"/>
          </p:cNvPicPr>
          <p:nvPr>
            <p:ph idx="1"/>
          </p:nvPr>
        </p:nvPicPr>
        <p:blipFill>
          <a:blip r:embed="rId2"/>
          <a:srcRect r="2901" b="4761"/>
          <a:stretch>
            <a:fillRect/>
          </a:stretch>
        </p:blipFill>
        <p:spPr>
          <a:xfrm>
            <a:off x="1857356" y="1214422"/>
            <a:ext cx="6215106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0"/>
            <a:ext cx="1076325" cy="1066800"/>
          </a:xfrm>
          <a:prstGeom prst="rect">
            <a:avLst/>
          </a:prstGeom>
        </p:spPr>
      </p:pic>
      <p:pic>
        <p:nvPicPr>
          <p:cNvPr id="8" name="Рисунок 7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1076325" cy="1066800"/>
          </a:xfrm>
          <a:prstGeom prst="rect">
            <a:avLst/>
          </a:prstGeom>
        </p:spPr>
      </p:pic>
      <p:pic>
        <p:nvPicPr>
          <p:cNvPr id="9" name="Рисунок 8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76325" cy="1066800"/>
          </a:xfrm>
          <a:prstGeom prst="rect">
            <a:avLst/>
          </a:prstGeom>
        </p:spPr>
      </p:pic>
      <p:pic>
        <p:nvPicPr>
          <p:cNvPr id="10" name="Рисунок 9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4686"/>
            <a:ext cx="1076325" cy="1066800"/>
          </a:xfrm>
          <a:prstGeom prst="rect">
            <a:avLst/>
          </a:prstGeom>
        </p:spPr>
      </p:pic>
      <p:pic>
        <p:nvPicPr>
          <p:cNvPr id="11" name="Рисунок 10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71678"/>
            <a:ext cx="1076325" cy="1066800"/>
          </a:xfrm>
          <a:prstGeom prst="rect">
            <a:avLst/>
          </a:prstGeom>
        </p:spPr>
      </p:pic>
      <p:pic>
        <p:nvPicPr>
          <p:cNvPr id="12" name="Рисунок 11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6256"/>
            <a:ext cx="1076325" cy="1066800"/>
          </a:xfrm>
          <a:prstGeom prst="rect">
            <a:avLst/>
          </a:prstGeom>
        </p:spPr>
      </p:pic>
      <p:pic>
        <p:nvPicPr>
          <p:cNvPr id="13" name="Рисунок 12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7826"/>
            <a:ext cx="1076325" cy="1066800"/>
          </a:xfrm>
          <a:prstGeom prst="rect">
            <a:avLst/>
          </a:prstGeom>
        </p:spPr>
      </p:pic>
      <p:pic>
        <p:nvPicPr>
          <p:cNvPr id="14" name="Рисунок 13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5643578"/>
            <a:ext cx="1076325" cy="1066800"/>
          </a:xfrm>
          <a:prstGeom prst="rect">
            <a:avLst/>
          </a:prstGeom>
        </p:spPr>
      </p:pic>
      <p:pic>
        <p:nvPicPr>
          <p:cNvPr id="15" name="Рисунок 14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5572140"/>
            <a:ext cx="1076325" cy="1066800"/>
          </a:xfrm>
          <a:prstGeom prst="rect">
            <a:avLst/>
          </a:prstGeom>
        </p:spPr>
      </p:pic>
      <p:pic>
        <p:nvPicPr>
          <p:cNvPr id="16" name="Рисунок 15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5643578"/>
            <a:ext cx="1076325" cy="1066800"/>
          </a:xfrm>
          <a:prstGeom prst="rect">
            <a:avLst/>
          </a:prstGeom>
        </p:spPr>
      </p:pic>
      <p:pic>
        <p:nvPicPr>
          <p:cNvPr id="17" name="Рисунок 16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5791200"/>
            <a:ext cx="1076325" cy="1066800"/>
          </a:xfrm>
          <a:prstGeom prst="rect">
            <a:avLst/>
          </a:prstGeom>
        </p:spPr>
      </p:pic>
      <p:pic>
        <p:nvPicPr>
          <p:cNvPr id="18" name="Рисунок 17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5643578"/>
            <a:ext cx="1076325" cy="1066800"/>
          </a:xfrm>
          <a:prstGeom prst="rect">
            <a:avLst/>
          </a:prstGeom>
        </p:spPr>
      </p:pic>
      <p:pic>
        <p:nvPicPr>
          <p:cNvPr id="19" name="Рисунок 18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5214950"/>
            <a:ext cx="1076325" cy="1066800"/>
          </a:xfrm>
          <a:prstGeom prst="rect">
            <a:avLst/>
          </a:prstGeom>
        </p:spPr>
      </p:pic>
      <p:pic>
        <p:nvPicPr>
          <p:cNvPr id="22" name="Рисунок 21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5572140"/>
            <a:ext cx="1076325" cy="1066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EA154-216D-4127-BF50-0EA4E9D823F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4" name="Рисунок 3" descr="1435362-26c17e124c7f05f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8001056" cy="6858000"/>
          </a:xfrm>
          <a:prstGeom prst="rect">
            <a:avLst/>
          </a:prstGeom>
        </p:spPr>
      </p:pic>
      <p:pic>
        <p:nvPicPr>
          <p:cNvPr id="5" name="Рисунок 4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0"/>
            <a:ext cx="1076325" cy="1066800"/>
          </a:xfrm>
          <a:prstGeom prst="rect">
            <a:avLst/>
          </a:prstGeom>
        </p:spPr>
      </p:pic>
      <p:pic>
        <p:nvPicPr>
          <p:cNvPr id="6" name="Рисунок 5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52"/>
            <a:ext cx="1076325" cy="1066800"/>
          </a:xfrm>
          <a:prstGeom prst="rect">
            <a:avLst/>
          </a:prstGeom>
        </p:spPr>
      </p:pic>
      <p:pic>
        <p:nvPicPr>
          <p:cNvPr id="7" name="Рисунок 6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6124"/>
            <a:ext cx="1076325" cy="1066800"/>
          </a:xfrm>
          <a:prstGeom prst="rect">
            <a:avLst/>
          </a:prstGeom>
        </p:spPr>
      </p:pic>
      <p:pic>
        <p:nvPicPr>
          <p:cNvPr id="8" name="Рисунок 7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84"/>
            <a:ext cx="1076325" cy="1066800"/>
          </a:xfrm>
          <a:prstGeom prst="rect">
            <a:avLst/>
          </a:prstGeom>
        </p:spPr>
      </p:pic>
      <p:pic>
        <p:nvPicPr>
          <p:cNvPr id="9" name="Рисунок 8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3116"/>
            <a:ext cx="1076325" cy="1066800"/>
          </a:xfrm>
          <a:prstGeom prst="rect">
            <a:avLst/>
          </a:prstGeom>
        </p:spPr>
      </p:pic>
      <p:pic>
        <p:nvPicPr>
          <p:cNvPr id="10" name="Рисунок 9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57694"/>
            <a:ext cx="1076325" cy="1066800"/>
          </a:xfrm>
          <a:prstGeom prst="rect">
            <a:avLst/>
          </a:prstGeom>
        </p:spPr>
      </p:pic>
      <p:pic>
        <p:nvPicPr>
          <p:cNvPr id="11" name="Рисунок 10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29264"/>
            <a:ext cx="1076325" cy="1066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498080" cy="846158"/>
          </a:xfrm>
        </p:spPr>
        <p:txBody>
          <a:bodyPr/>
          <a:lstStyle/>
          <a:p>
            <a:pPr algn="ctr"/>
            <a:r>
              <a:rPr lang="ru-RU" dirty="0" smtClean="0"/>
              <a:t>Остановка «Спортивная»</a:t>
            </a: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EA154-216D-4127-BF50-0EA4E9D823F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7" name="Рисунок 6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0"/>
            <a:ext cx="1076325" cy="1066800"/>
          </a:xfrm>
          <a:prstGeom prst="rect">
            <a:avLst/>
          </a:prstGeom>
        </p:spPr>
      </p:pic>
      <p:pic>
        <p:nvPicPr>
          <p:cNvPr id="8" name="Рисунок 7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52"/>
            <a:ext cx="1076325" cy="1066800"/>
          </a:xfrm>
          <a:prstGeom prst="rect">
            <a:avLst/>
          </a:prstGeom>
        </p:spPr>
      </p:pic>
      <p:pic>
        <p:nvPicPr>
          <p:cNvPr id="9" name="Рисунок 8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1076325" cy="1066800"/>
          </a:xfrm>
          <a:prstGeom prst="rect">
            <a:avLst/>
          </a:prstGeom>
        </p:spPr>
      </p:pic>
      <p:pic>
        <p:nvPicPr>
          <p:cNvPr id="10" name="Рисунок 9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3116"/>
            <a:ext cx="1076325" cy="1066800"/>
          </a:xfrm>
          <a:prstGeom prst="rect">
            <a:avLst/>
          </a:prstGeom>
        </p:spPr>
      </p:pic>
      <p:pic>
        <p:nvPicPr>
          <p:cNvPr id="11" name="Рисунок 10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91200"/>
            <a:ext cx="1076325" cy="1066800"/>
          </a:xfrm>
          <a:prstGeom prst="rect">
            <a:avLst/>
          </a:prstGeom>
        </p:spPr>
      </p:pic>
      <p:pic>
        <p:nvPicPr>
          <p:cNvPr id="12" name="Рисунок 11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43248"/>
            <a:ext cx="1076325" cy="1066800"/>
          </a:xfrm>
          <a:prstGeom prst="rect">
            <a:avLst/>
          </a:prstGeom>
        </p:spPr>
      </p:pic>
      <p:pic>
        <p:nvPicPr>
          <p:cNvPr id="13" name="Рисунок 12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3380"/>
            <a:ext cx="1076325" cy="1066800"/>
          </a:xfrm>
          <a:prstGeom prst="rect">
            <a:avLst/>
          </a:prstGeom>
        </p:spPr>
      </p:pic>
      <p:pic>
        <p:nvPicPr>
          <p:cNvPr id="14" name="Рисунок 13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72074"/>
            <a:ext cx="1076325" cy="1066800"/>
          </a:xfrm>
          <a:prstGeom prst="rect">
            <a:avLst/>
          </a:prstGeom>
        </p:spPr>
      </p:pic>
      <p:pic>
        <p:nvPicPr>
          <p:cNvPr id="15" name="Рисунок 14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5791200"/>
            <a:ext cx="1076325" cy="1066800"/>
          </a:xfrm>
          <a:prstGeom prst="rect">
            <a:avLst/>
          </a:prstGeom>
        </p:spPr>
      </p:pic>
      <p:pic>
        <p:nvPicPr>
          <p:cNvPr id="16" name="Рисунок 15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5791200"/>
            <a:ext cx="1143008" cy="1066800"/>
          </a:xfrm>
          <a:prstGeom prst="rect">
            <a:avLst/>
          </a:prstGeom>
        </p:spPr>
      </p:pic>
      <p:pic>
        <p:nvPicPr>
          <p:cNvPr id="17" name="Рисунок 16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5791200"/>
            <a:ext cx="1076325" cy="1066800"/>
          </a:xfrm>
          <a:prstGeom prst="rect">
            <a:avLst/>
          </a:prstGeom>
        </p:spPr>
      </p:pic>
      <p:pic>
        <p:nvPicPr>
          <p:cNvPr id="18" name="Рисунок 17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5791200"/>
            <a:ext cx="1076325" cy="1066800"/>
          </a:xfrm>
          <a:prstGeom prst="rect">
            <a:avLst/>
          </a:prstGeom>
        </p:spPr>
      </p:pic>
      <p:pic>
        <p:nvPicPr>
          <p:cNvPr id="19" name="Рисунок 18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5791200"/>
            <a:ext cx="1076325" cy="1066800"/>
          </a:xfrm>
          <a:prstGeom prst="rect">
            <a:avLst/>
          </a:prstGeom>
        </p:spPr>
      </p:pic>
      <p:pic>
        <p:nvPicPr>
          <p:cNvPr id="20" name="Рисунок 19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9" y="5791200"/>
            <a:ext cx="1071570" cy="1066800"/>
          </a:xfrm>
          <a:prstGeom prst="rect">
            <a:avLst/>
          </a:prstGeom>
        </p:spPr>
      </p:pic>
      <p:pic>
        <p:nvPicPr>
          <p:cNvPr id="21" name="Рисунок 20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5791200"/>
            <a:ext cx="1076325" cy="1066800"/>
          </a:xfrm>
          <a:prstGeom prst="rect">
            <a:avLst/>
          </a:prstGeom>
        </p:spPr>
      </p:pic>
      <p:pic>
        <p:nvPicPr>
          <p:cNvPr id="22" name="Рисунок 21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586" y="5791200"/>
            <a:ext cx="1076325" cy="1066800"/>
          </a:xfrm>
          <a:prstGeom prst="rect">
            <a:avLst/>
          </a:prstGeom>
        </p:spPr>
      </p:pic>
      <p:pic>
        <p:nvPicPr>
          <p:cNvPr id="3074" name="Picture 2" descr="http://nashezdorovie.info/wp-content/uploads/2014/06/spo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643182"/>
            <a:ext cx="4048120" cy="3278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://n-deti.ru/wp-content/uploads/480x240xsport-children.jpg.pagespeed.ic.Cgsf-ohcy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857232"/>
            <a:ext cx="500066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 новых встреч!</a:t>
            </a:r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http://www.o-detstve.ru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EA154-216D-4127-BF50-0EA4E9D823F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6" name="Рисунок 5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0"/>
            <a:ext cx="1076325" cy="1066800"/>
          </a:xfrm>
          <a:prstGeom prst="rect">
            <a:avLst/>
          </a:prstGeom>
        </p:spPr>
      </p:pic>
      <p:pic>
        <p:nvPicPr>
          <p:cNvPr id="10" name="Рисунок 9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8802"/>
            <a:ext cx="1076325" cy="1066800"/>
          </a:xfrm>
          <a:prstGeom prst="rect">
            <a:avLst/>
          </a:prstGeom>
        </p:spPr>
      </p:pic>
      <p:pic>
        <p:nvPicPr>
          <p:cNvPr id="12" name="Рисунок 11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8670"/>
            <a:ext cx="1076325" cy="1066800"/>
          </a:xfrm>
          <a:prstGeom prst="rect">
            <a:avLst/>
          </a:prstGeom>
        </p:spPr>
      </p:pic>
      <p:pic>
        <p:nvPicPr>
          <p:cNvPr id="13" name="Рисунок 12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76325" cy="1066800"/>
          </a:xfrm>
          <a:prstGeom prst="rect">
            <a:avLst/>
          </a:prstGeom>
        </p:spPr>
      </p:pic>
      <p:pic>
        <p:nvPicPr>
          <p:cNvPr id="14" name="Рисунок 13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8934"/>
            <a:ext cx="1076325" cy="928694"/>
          </a:xfrm>
          <a:prstGeom prst="rect">
            <a:avLst/>
          </a:prstGeom>
        </p:spPr>
      </p:pic>
      <p:pic>
        <p:nvPicPr>
          <p:cNvPr id="15" name="Рисунок 14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57628"/>
            <a:ext cx="1076325" cy="928694"/>
          </a:xfrm>
          <a:prstGeom prst="rect">
            <a:avLst/>
          </a:prstGeom>
        </p:spPr>
      </p:pic>
      <p:pic>
        <p:nvPicPr>
          <p:cNvPr id="16" name="Рисунок 15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14884"/>
            <a:ext cx="1076325" cy="928694"/>
          </a:xfrm>
          <a:prstGeom prst="rect">
            <a:avLst/>
          </a:prstGeom>
        </p:spPr>
      </p:pic>
      <p:pic>
        <p:nvPicPr>
          <p:cNvPr id="17" name="Рисунок 16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72140"/>
            <a:ext cx="1076325" cy="928694"/>
          </a:xfrm>
          <a:prstGeom prst="rect">
            <a:avLst/>
          </a:prstGeom>
        </p:spPr>
      </p:pic>
      <p:pic>
        <p:nvPicPr>
          <p:cNvPr id="18" name="Рисунок 17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929306"/>
            <a:ext cx="1076325" cy="928694"/>
          </a:xfrm>
          <a:prstGeom prst="rect">
            <a:avLst/>
          </a:prstGeom>
        </p:spPr>
      </p:pic>
      <p:pic>
        <p:nvPicPr>
          <p:cNvPr id="19" name="Рисунок 18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5929306"/>
            <a:ext cx="1076325" cy="928694"/>
          </a:xfrm>
          <a:prstGeom prst="rect">
            <a:avLst/>
          </a:prstGeom>
        </p:spPr>
      </p:pic>
      <p:pic>
        <p:nvPicPr>
          <p:cNvPr id="20" name="Рисунок 19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5929306"/>
            <a:ext cx="1076325" cy="928694"/>
          </a:xfrm>
          <a:prstGeom prst="rect">
            <a:avLst/>
          </a:prstGeom>
        </p:spPr>
      </p:pic>
      <p:pic>
        <p:nvPicPr>
          <p:cNvPr id="21" name="Рисунок 20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5929306"/>
            <a:ext cx="1076325" cy="928694"/>
          </a:xfrm>
          <a:prstGeom prst="rect">
            <a:avLst/>
          </a:prstGeom>
        </p:spPr>
      </p:pic>
      <p:pic>
        <p:nvPicPr>
          <p:cNvPr id="22" name="Рисунок 21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929306"/>
            <a:ext cx="1076325" cy="928694"/>
          </a:xfrm>
          <a:prstGeom prst="rect">
            <a:avLst/>
          </a:prstGeom>
        </p:spPr>
      </p:pic>
      <p:pic>
        <p:nvPicPr>
          <p:cNvPr id="23" name="Рисунок 22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5929306"/>
            <a:ext cx="1076325" cy="928694"/>
          </a:xfrm>
          <a:prstGeom prst="rect">
            <a:avLst/>
          </a:prstGeom>
        </p:spPr>
      </p:pic>
      <p:pic>
        <p:nvPicPr>
          <p:cNvPr id="24" name="Рисунок 23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5929306"/>
            <a:ext cx="1076325" cy="928694"/>
          </a:xfrm>
          <a:prstGeom prst="rect">
            <a:avLst/>
          </a:prstGeom>
        </p:spPr>
      </p:pic>
      <p:pic>
        <p:nvPicPr>
          <p:cNvPr id="25" name="Рисунок 24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20" y="5929306"/>
            <a:ext cx="1076325" cy="928694"/>
          </a:xfrm>
          <a:prstGeom prst="rect">
            <a:avLst/>
          </a:prstGeom>
        </p:spPr>
      </p:pic>
      <p:pic>
        <p:nvPicPr>
          <p:cNvPr id="27" name="Рисунок 26" descr="74b7721e8a4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6" y="642918"/>
            <a:ext cx="1357322" cy="1529377"/>
          </a:xfrm>
          <a:prstGeom prst="rect">
            <a:avLst/>
          </a:prstGeom>
        </p:spPr>
      </p:pic>
      <p:pic>
        <p:nvPicPr>
          <p:cNvPr id="1026" name="Picture 2" descr="http://mashinkipro.ru/images/------------------------2015-2-8_4-26-14.1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214422"/>
            <a:ext cx="3643338" cy="4705980"/>
          </a:xfrm>
          <a:prstGeom prst="rect">
            <a:avLst/>
          </a:prstGeom>
          <a:noFill/>
        </p:spPr>
      </p:pic>
      <p:pic>
        <p:nvPicPr>
          <p:cNvPr id="28" name="Рисунок 27" descr="74b7721e8a4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2000240"/>
            <a:ext cx="1357322" cy="1529377"/>
          </a:xfrm>
          <a:prstGeom prst="rect">
            <a:avLst/>
          </a:prstGeom>
        </p:spPr>
      </p:pic>
      <p:pic>
        <p:nvPicPr>
          <p:cNvPr id="29" name="Рисунок 28" descr="74b7721e8a4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3834" y="3429000"/>
            <a:ext cx="1357322" cy="152937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715172" cy="1000132"/>
          </a:xfrm>
        </p:spPr>
        <p:txBody>
          <a:bodyPr/>
          <a:lstStyle/>
          <a:p>
            <a:pPr algn="ctr"/>
            <a:r>
              <a:rPr lang="ru-RU" dirty="0" smtClean="0"/>
              <a:t> Девиз мероприятия: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«Я ЗДОРОВЬЕ СБЕРЕГУ – САМ СЕБЕ Я ПОМОГУ»</a:t>
            </a:r>
            <a:endParaRPr lang="ru-RU" dirty="0"/>
          </a:p>
        </p:txBody>
      </p:sp>
      <p:pic>
        <p:nvPicPr>
          <p:cNvPr id="24" name="Рисунок 23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52"/>
            <a:ext cx="1076325" cy="1066800"/>
          </a:xfrm>
          <a:prstGeom prst="rect">
            <a:avLst/>
          </a:prstGeom>
        </p:spPr>
      </p:pic>
      <p:pic>
        <p:nvPicPr>
          <p:cNvPr id="25" name="Рисунок 24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142984"/>
            <a:ext cx="1076325" cy="1066800"/>
          </a:xfrm>
          <a:prstGeom prst="rect">
            <a:avLst/>
          </a:prstGeom>
        </p:spPr>
      </p:pic>
      <p:pic>
        <p:nvPicPr>
          <p:cNvPr id="26" name="Рисунок 25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7562"/>
            <a:ext cx="1076325" cy="1066800"/>
          </a:xfrm>
          <a:prstGeom prst="rect">
            <a:avLst/>
          </a:prstGeom>
        </p:spPr>
      </p:pic>
      <p:pic>
        <p:nvPicPr>
          <p:cNvPr id="27" name="Рисунок 26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4554"/>
            <a:ext cx="1076325" cy="1066800"/>
          </a:xfrm>
          <a:prstGeom prst="rect">
            <a:avLst/>
          </a:prstGeom>
        </p:spPr>
      </p:pic>
      <p:pic>
        <p:nvPicPr>
          <p:cNvPr id="28" name="Рисунок 27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4429132"/>
            <a:ext cx="1076325" cy="1066800"/>
          </a:xfrm>
          <a:prstGeom prst="rect">
            <a:avLst/>
          </a:prstGeom>
        </p:spPr>
      </p:pic>
      <p:pic>
        <p:nvPicPr>
          <p:cNvPr id="29" name="Рисунок 28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357826"/>
            <a:ext cx="1076325" cy="1066800"/>
          </a:xfrm>
          <a:prstGeom prst="rect">
            <a:avLst/>
          </a:prstGeom>
        </p:spPr>
      </p:pic>
      <p:pic>
        <p:nvPicPr>
          <p:cNvPr id="30" name="Рисунок 29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5572140"/>
            <a:ext cx="1076325" cy="1066800"/>
          </a:xfrm>
          <a:prstGeom prst="rect">
            <a:avLst/>
          </a:prstGeom>
        </p:spPr>
      </p:pic>
      <p:pic>
        <p:nvPicPr>
          <p:cNvPr id="31" name="Рисунок 30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5500702"/>
            <a:ext cx="1076325" cy="1066800"/>
          </a:xfrm>
          <a:prstGeom prst="rect">
            <a:avLst/>
          </a:prstGeom>
        </p:spPr>
      </p:pic>
      <p:pic>
        <p:nvPicPr>
          <p:cNvPr id="32" name="Рисунок 31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5572140"/>
            <a:ext cx="1076325" cy="1066800"/>
          </a:xfrm>
          <a:prstGeom prst="rect">
            <a:avLst/>
          </a:prstGeom>
        </p:spPr>
      </p:pic>
      <p:pic>
        <p:nvPicPr>
          <p:cNvPr id="33" name="Рисунок 32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5572140"/>
            <a:ext cx="1076325" cy="1066800"/>
          </a:xfrm>
          <a:prstGeom prst="rect">
            <a:avLst/>
          </a:prstGeom>
        </p:spPr>
      </p:pic>
      <p:pic>
        <p:nvPicPr>
          <p:cNvPr id="34" name="Рисунок 33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5572140"/>
            <a:ext cx="1076325" cy="1066800"/>
          </a:xfrm>
          <a:prstGeom prst="rect">
            <a:avLst/>
          </a:prstGeom>
        </p:spPr>
      </p:pic>
      <p:pic>
        <p:nvPicPr>
          <p:cNvPr id="35" name="Рисунок 34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5572140"/>
            <a:ext cx="1076325" cy="1066800"/>
          </a:xfrm>
          <a:prstGeom prst="rect">
            <a:avLst/>
          </a:prstGeom>
        </p:spPr>
      </p:pic>
      <p:pic>
        <p:nvPicPr>
          <p:cNvPr id="36" name="Рисунок 35" descr="1675545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396" y="2857496"/>
            <a:ext cx="1357322" cy="1132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Рисунок 36" descr="alarm_clock_bronze_1_b-600x60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86710" y="4357694"/>
            <a:ext cx="114300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Рисунок 37" descr="1245346291_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715272" y="928670"/>
            <a:ext cx="1214446" cy="1765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http://thevoloshins.ru/wp-content/uploads/2011/09/1600_1200_201001160952023697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00166" y="1142984"/>
            <a:ext cx="5786478" cy="4339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tube.ru/images/stories/2012/10/olimp/olymp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71546"/>
            <a:ext cx="7170947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81926" y="188640"/>
            <a:ext cx="6990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ood" dir="t"/>
            </a:scene3d>
            <a:sp3d contourW="12700">
              <a:bevelB w="38100" h="38100"/>
              <a:contourClr>
                <a:schemeClr val="tx1"/>
              </a:contourClr>
            </a:sp3d>
          </a:bodyPr>
          <a:lstStyle/>
          <a:p>
            <a:pPr algn="ctr"/>
            <a:r>
              <a: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«Легенда о человеке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973640" y="0"/>
            <a:ext cx="2895600" cy="36512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393951" y="6511503"/>
            <a:ext cx="2483296" cy="365125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91907269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928670"/>
          </a:xfrm>
        </p:spPr>
        <p:txBody>
          <a:bodyPr/>
          <a:lstStyle/>
          <a:p>
            <a:pPr algn="ctr"/>
            <a:r>
              <a:rPr lang="ru-RU" dirty="0" smtClean="0"/>
              <a:t>Остановка «Личная гигиена»</a:t>
            </a:r>
            <a:endParaRPr lang="ru-RU" dirty="0"/>
          </a:p>
        </p:txBody>
      </p:sp>
      <p:pic>
        <p:nvPicPr>
          <p:cNvPr id="7" name="Рисунок 6" descr="cvety1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7" y="214290"/>
            <a:ext cx="1373481" cy="1357322"/>
          </a:xfrm>
          <a:prstGeom prst="rect">
            <a:avLst/>
          </a:prstGeom>
        </p:spPr>
      </p:pic>
      <p:pic>
        <p:nvPicPr>
          <p:cNvPr id="9" name="Рисунок 8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1612"/>
            <a:ext cx="1076325" cy="1066800"/>
          </a:xfrm>
          <a:prstGeom prst="rect">
            <a:avLst/>
          </a:prstGeom>
        </p:spPr>
      </p:pic>
      <p:pic>
        <p:nvPicPr>
          <p:cNvPr id="10" name="Рисунок 9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14620"/>
            <a:ext cx="1076325" cy="1066800"/>
          </a:xfrm>
          <a:prstGeom prst="rect">
            <a:avLst/>
          </a:prstGeom>
        </p:spPr>
      </p:pic>
      <p:pic>
        <p:nvPicPr>
          <p:cNvPr id="11" name="Рисунок 10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6190"/>
            <a:ext cx="1076325" cy="1066800"/>
          </a:xfrm>
          <a:prstGeom prst="rect">
            <a:avLst/>
          </a:prstGeom>
        </p:spPr>
      </p:pic>
      <p:pic>
        <p:nvPicPr>
          <p:cNvPr id="12" name="Рисунок 11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57760"/>
            <a:ext cx="1076325" cy="1066800"/>
          </a:xfrm>
          <a:prstGeom prst="rect">
            <a:avLst/>
          </a:prstGeom>
        </p:spPr>
      </p:pic>
      <p:pic>
        <p:nvPicPr>
          <p:cNvPr id="13" name="Рисунок 12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643578"/>
            <a:ext cx="1076325" cy="1066800"/>
          </a:xfrm>
          <a:prstGeom prst="rect">
            <a:avLst/>
          </a:prstGeom>
        </p:spPr>
      </p:pic>
      <p:pic>
        <p:nvPicPr>
          <p:cNvPr id="14" name="Рисунок 13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5791200"/>
            <a:ext cx="1076325" cy="1066800"/>
          </a:xfrm>
          <a:prstGeom prst="rect">
            <a:avLst/>
          </a:prstGeom>
        </p:spPr>
      </p:pic>
      <p:pic>
        <p:nvPicPr>
          <p:cNvPr id="15" name="Рисунок 14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5791200"/>
            <a:ext cx="1076325" cy="1066800"/>
          </a:xfrm>
          <a:prstGeom prst="rect">
            <a:avLst/>
          </a:prstGeom>
        </p:spPr>
      </p:pic>
      <p:pic>
        <p:nvPicPr>
          <p:cNvPr id="16" name="Рисунок 15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5791200"/>
            <a:ext cx="1076325" cy="1066800"/>
          </a:xfrm>
          <a:prstGeom prst="rect">
            <a:avLst/>
          </a:prstGeom>
        </p:spPr>
      </p:pic>
      <p:pic>
        <p:nvPicPr>
          <p:cNvPr id="17" name="Рисунок 16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5791200"/>
            <a:ext cx="1076325" cy="1066800"/>
          </a:xfrm>
          <a:prstGeom prst="rect">
            <a:avLst/>
          </a:prstGeom>
        </p:spPr>
      </p:pic>
      <p:pic>
        <p:nvPicPr>
          <p:cNvPr id="18" name="Рисунок 17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5791200"/>
            <a:ext cx="1076325" cy="1066800"/>
          </a:xfrm>
          <a:prstGeom prst="rect">
            <a:avLst/>
          </a:prstGeom>
        </p:spPr>
      </p:pic>
      <p:pic>
        <p:nvPicPr>
          <p:cNvPr id="20" name="Рисунок 19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5791200"/>
            <a:ext cx="1076325" cy="1066800"/>
          </a:xfrm>
          <a:prstGeom prst="rect">
            <a:avLst/>
          </a:prstGeom>
        </p:spPr>
      </p:pic>
      <p:pic>
        <p:nvPicPr>
          <p:cNvPr id="22" name="Содержимое 21" descr="1334485022_mojdodyr.0-04-50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857356" y="928670"/>
            <a:ext cx="6286544" cy="4852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55330583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5791200"/>
            <a:ext cx="1076325" cy="1066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Предметы личной гигиены</a:t>
            </a:r>
            <a:endParaRPr lang="ru-RU" dirty="0"/>
          </a:p>
        </p:txBody>
      </p:sp>
      <p:pic>
        <p:nvPicPr>
          <p:cNvPr id="7" name="Рисунок 6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1076325" cy="1066800"/>
          </a:xfrm>
          <a:prstGeom prst="rect">
            <a:avLst/>
          </a:prstGeom>
        </p:spPr>
      </p:pic>
      <p:pic>
        <p:nvPicPr>
          <p:cNvPr id="8" name="Рисунок 7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285860"/>
            <a:ext cx="1076325" cy="1066800"/>
          </a:xfrm>
          <a:prstGeom prst="rect">
            <a:avLst/>
          </a:prstGeom>
        </p:spPr>
      </p:pic>
      <p:pic>
        <p:nvPicPr>
          <p:cNvPr id="9" name="Рисунок 8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357430"/>
            <a:ext cx="1076325" cy="1066800"/>
          </a:xfrm>
          <a:prstGeom prst="rect">
            <a:avLst/>
          </a:prstGeom>
        </p:spPr>
      </p:pic>
      <p:pic>
        <p:nvPicPr>
          <p:cNvPr id="10" name="Рисунок 9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500438"/>
            <a:ext cx="1076325" cy="1066800"/>
          </a:xfrm>
          <a:prstGeom prst="rect">
            <a:avLst/>
          </a:prstGeom>
        </p:spPr>
      </p:pic>
      <p:pic>
        <p:nvPicPr>
          <p:cNvPr id="11" name="Рисунок 10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4572008"/>
            <a:ext cx="1076325" cy="1066800"/>
          </a:xfrm>
          <a:prstGeom prst="rect">
            <a:avLst/>
          </a:prstGeom>
        </p:spPr>
      </p:pic>
      <p:pic>
        <p:nvPicPr>
          <p:cNvPr id="12" name="Рисунок 11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5572140"/>
            <a:ext cx="1076325" cy="1066800"/>
          </a:xfrm>
          <a:prstGeom prst="rect">
            <a:avLst/>
          </a:prstGeom>
        </p:spPr>
      </p:pic>
      <p:pic>
        <p:nvPicPr>
          <p:cNvPr id="13" name="Рисунок 12" descr="5533058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5791200"/>
            <a:ext cx="1076325" cy="1066800"/>
          </a:xfrm>
          <a:prstGeom prst="rect">
            <a:avLst/>
          </a:prstGeom>
        </p:spPr>
      </p:pic>
      <p:sp>
        <p:nvSpPr>
          <p:cNvPr id="10244" name="AutoShape 4" descr="data:image/jpeg;base64,/9j/4AAQSkZJRgABAQAAAQABAAD/2wCEAAkGBxQSEhQUEhQUFhQUFRQUFRYVFRQUFRQUFBcWFhQUFBQYHCggGBolHRQUITEhJSkrLi4uFx8zODMsNygtLisBCgoKDg0OGxAQGywkICQsLCwsLCwsLCwvLCwsLCwsLCwsLCwsLCwsLCwsLCwsLC8sLCwvLCwsLCwsLCwsLCwsLP/AABEIANkA6AMBIgACEQEDEQH/xAAbAAACAwEBAQAAAAAAAAAAAAADBAECBQAGB//EADoQAAEDAgQEBQIEBAUFAAAAAAEAAhEDIQQSMUEFIlFhE3GBkaEywVKx0fAUQmLhBnKCovEVIzM0sv/EABkBAAMBAQEAAAAAAAAAAAAAAAABAgMEBf/EACwRAAICAgIBAgQFBQAAAAAAAAABAhEDIRIxQSJRE3GR8QRCscHhIzJSYaH/2gAMAwEAAhEDEQA/APoophElDlVzLtMLCEqAqhyK0oCzgwq4pqPEVPFQMMGDdXygaGR31Qmq0JBYUEK2dJ4rECm0udJA2AknsApweI8QTBadwdQji6sL8DWZTmVMquGpDKypUhquGoAGApIRMqjKkBQBSVcBcQgAYVsqkLi5AFHNQH05sAT5I1R6D4vRMDmUYRg1Ca9EzoAktVMinMrh6AIAhSFxcFQvQARQhGquToViQC6FaFcBUSCV2q2VdlQBIYrtokmAWt1u4SP+f0VQVdr0hlhT9VMKPGAVDVBSoYZhE3E/vZXqPBNhH3J1JSzXDSQJ3dp6rhVGkiexkehRx2FjAcr5ktmUgooA2ZR4iCXKpeigsZ8VSKiTL0riuFYh7w5r3NDY5QLOB3n2669k6Xl0K34NgPUFyXdUg97T5xce8obq6SQ7HLDQk+aG9yU8UrjVT4isK5VhCNdDqYoAgFwE2EmJMTHwnQWNSoJS3jKprIoLDPJU03HdLeIVPiJ0Kx3xEN1RKOqKheUUFjRqLkqSVKYh5RmQHVVXOlQ7GcyqaqBnUFydCsZFULjVHVKyqPpAooLHC4FVhLNEK2dFBZTG0S4WQ8Bh3M1KOaq7xE90IM6uAYm6saqHQ4gAfCIBc7TkLoO0wevmuxFJzTDhB1991PmmV4OdVQzVVS0rhTKqhFvEVjxQsEZ3AExbQfoEGqLarD4pU5AymC57nai4II69IMT1KqMFJ7FKVI9G2or5ktg2y0Em/wA+qYIChoZBcqkK2bspzhAA/CKYoPptYQ5hL76wWm8idxtoqZKdTlqGG+sHsYuN1QvYzlDi4C2ZxJJ9Sk96GtAmUip8NENToqlyoRGRcGrsyguQBYtXBioFKACZAuQlyVAVUqJUFyoRcKZQM6kFFAFJUhwQ1CACFQq5lBegCHtOyiHAHTTe3ypzpHiOPIPh071DltlJABi3cnT3VRi26E2krIfVNINLCHvDGOzNMG1jc3sfS6afjxTpuq1C8uqOzNEOMgzLm7ZTbtZL1OI0WtLDQLnu/A6CNLBwEwDp2RKWMbL3ViWkta2k2Q80w36bXsra1bX8kp7pP+DLxfH6j/8AxtcAbDlMk9J66JaqcRGWqKgkyAZDSD0OkjovQYfijaWaXvcXbBuUegM37k+yWpcXpgZWU3tb2MfAVRytf2wpf9JeO+5AKeDe5wc/wqeaCAfpAbrDXG4PTRauEoUqNM5i8i58QBrmg+TSSB2hYePex85szT35j8lCpYprIytDtJLmj+yJJyXYL0vo0a9F8vdSe10wQWuMhok5Sw+e6jAfxP1PqU2giR4gLBqOUuiAYI3SlSrS+oMcD1Y5zHD0JIK0KfF3Op5RWa4DVtamC4gbFzYlDuqS+q+/7CSV2/1Jw3G2vs4Fh73B8iE8xwcJBBHYysdr2mQ5vg5tHMzBjvRwt7hXHD6rL03S0gAlvewJH3kqZRj8ilKXzNNxvEiek39kpUoOJtdSeJU48MczmgtytBGYcxBzTBIO0ymOHvIbrJuD5grOnVmmg1GkQFcsKnxlQPPVIC4pqfDUNqLs6QF2sVoCHmVTURQWGLQuSrnrlXEVlQuyqxKrKAIDEVrVRpVsyAJcFQriVUlFAVJVCrlWoNBN9ACT5D9bD1QBqcNwjWtzPEvP0tJAGkiZ0XnsbjKtRzvFFNj2lzZYI5WmOYl0wCTcdDJXoaFZzXsdOZjmjMHGA0xFiddBp1WJieOU6NR9EsNUTWc0taSWDmIYMlyJBv3988Slzbq/2LnXFbow6tN7XENdJ/E0WI7Hoq/wNR+0dzDUXH8VeHusLnUWEbfED0WeeJGTmIFjEazse69GOKclZxSywi6NWngNMzgexP3T+Gw7GkGGujUEm43vsvLjGOO7j5Ao1LPeA8z2/JEsD8sI514R6biDA90saGj8IIO5MzA67QsjG4QZgBHcz9kqPG/A71IH3Q6lOt+An/UFMcNfmQ5Zr8McfQsYn7LqOEABJDzaYaBOsTc+dkm01Gj6ag+V6DCYR8U6pa57HMA5dWuAi4/PyKU0oeSoS5eDODn0yQD6HSD2R8O9zz4bD4bqnIHNnJLrS5u2uyX4pislUtc2wa2Ro4E362tBQsLUc90MBMXMWyidS5Hw3x5B8RXR6vB/4Xou8KrTfmpOYDLTaMoEje8Eo+PbTznJF9YMgkWzfC5nEWPYKdSi1wcIdoC54BdMNGvKT1QcWWZjkMgDXacxlumwPwvPUsjn6zrago+kEWqWtQwVxkLYgOGhTZK+KpL0UKwz3Jeo9SSqOCpAwTq5C5c9i5WiByF0KpqqhqLOiwhKoXKhqIbnp0IIXqhehGortE6oegILimcOOQxdxJEdRYx7hLYjlAnUmAOn911d5bSLCYfTdY7mTMg9bpVaHdFcfiDWaGgua0DPaTl/ld6S0n1KmnRJc/wqUF8gvIIGUwTkZ6DXoh4AEEFrwHkyCbNm5ymdJk2K1KdY1Hviq5ry3MykXNNMuaHAgEibk5omOVsQJBJtw1FBFKXbMHFcGYHkOkwGiLgaA+90SlgqbdGN9kzXeXEZjeADmgOtpPpuiYepldOUOAmc4OXTTvqtucuO2ZcI3pCwYBoFYoLmGKr6RLngPdlOVtJkNJGZxs0ayXFPDhj3DJFWoGkkSQ2mA65h0CdrpOST2UotrQk103F7x2noDuiBqvXwvhsBNEtAmXA527XsTHdGpVgADlcbgSBIuCZLtNkcrVoVeGL+GrcLdVbmcxz2yQHXdlnplBiYGquMJUeTUAeAdN2QD0c4DrJEaLQwXBjUDnVATIzNLXgZyBaS0ltzIm8KZ5IxWyowbejB4lgGHme0vc4yXAuziSRJOpNlocGwgYw0mBzvFnMZlwGxNttvMrn1alOpSOVjXNINRsurAahzQ50NEfiF+wuEw/iL5BYXZQNC+wIH8xaBf13RKc5RpdfMFCMZX5GK2FbhcrhzAtIYXOc54cdco0aLdSb7INIszct6bcwMxc5SCZHofNI1sSahm5d2HKOobNiT1TDW5WwRE3kawDJt6lZqDS9T2XyTeugdKrNheFdtUpXCnmDTAlpPsbfmU09p9fzTkqYltBAQUJzwEkziOVxDh2KriKgcZaY6hWoPyS5LwO+OFU10k1GYr4InkENRcoXIoArnKhqKqo5TRRLqip4iq5L1Xp0Kxpj5K0aTQ0SdYnynT1Kx8C6Xtb1PwLlaGMrc8eXzZZtbopPQLiBkCNjP3/RTSqeIOaD3/qb97IeM6/vcfdCweIgkfHfqt1H0mbl6hmuII6fE9+inWPOR2d2OxUNbNxdu43H6hFDQLXgwL29DKgY3h8UwOJqMLiYmDIsSSTSPLmM3cLmAgYjE0s0UmtvP/lFbK0xaGsEZfVBezylttrfdQA795lmsUVtaLc35CYOs+mJqVsJlcYfSFNzWOZB5i5wmQYgSBcpmjjYacsgPcDmL3yYEHIARlERYCDdIve+0MB68wHroUZxMXIGlgeb21SeKN2xrI6pB8Via7hLaj2t0yhlAgxvz05HT6kvh8VVg/wDZpOIuC8suYIh3hsAA91rYziPi0sjMjHw4nM0F1tSxptYAkz9liMwhY8ZcUyrAkw2nF+mWCD7oxxjVNV9Qm3dp/oRxKoagcH0sPNQQ7NT54IhwFRozC1lTCMbTA8MBsC0Go/L/AJH1SSPRHqUm6Odb+kwJ/wBKC2Nvn+6tY4exPOXuS85rEZrzcm28k+agM6RvaAoe7v8AorNPYR669JWhBIeR18kcmLuHMREdGpc5jGg6oeJqbddSlxsd0UpVR4ro/C3pa5kBa1O47a9/TusRpmAP+e/72TQxJbA3BEBGWIQkD4xTi+4+W9QsyliFvcZLcrO8tHcWgfJWHW4bAlhJ7bp4pKqYskXdoOyoriusmlWIsUyHyt3AyUzTFRckqdQhco4lcjaICG4LnOQnVFjRqUqNS1ammTUXZhCokyKWJLK1MnSSPey0MdW5wRs73BhZP+IAGtzT3HmEkeMB7Q9klzRztjUfi+xWqxOW0ZfFUW0z1fEDYgdFi4PF6BxhzbZuvZN4HiIqsY6Nr73Gqycc0Zi3Z8/Fx+S0xR/KyMsupI9NQt/ZM03mQDMe9t15/wDw5jSWhpOYi0akdPMaLdo1ovpr+4WGSDi2jXHNSimWdEk/2lAeW91erYwSAfhCdYKUi2KY4MiS2s6NmOI+AQicPxDXCGsqMjZ4Mmf6jqsvi2LDTBrVGf5Ggj3j7pOlxGoGyys597ZmAT2MlbfDbj9zB5Epfb7ntuDljzUa6ix2VhPiVWsi2jAXnTyhYlHE0s3Lh3Nc0kZmNa9pHVrwYIU/4ZxfjF7cS8MY9jg1zoZ4bgRcCRmm+s3Gmq88zieIYajZcQ17m3DTBBiJy6+yzhj9cl8i55Vxi/mewp1ZE5T/AKtUATn629B+pWB/1ZogurPcYvTyhoJOxf0/Ra3DsQC2wyg3EGQPI7qnjcdhHIpaNHS6rUAsZIBuI06Tp1BVG1CTAMq1VgbvP3/soosHVcBue5O5Wfiq41cbdOvZN1a7AW+JIZ/NGu+nwvLeMatV7s3KAGCNBOsD0N/JdOHHfZhmycej0fDKk3dvcfomeIU8tSTAAaDfvr5WS/DobEG4+NUnjKmeo6TMnTZrYi/Un8llONyNYuojVTFeI5r9p5B23d5n8k3Qespr5dbQWHnutTD0jZZyRcWWxGEa8aX6rN8EtMFb1OnGqBjmCyISa0KcU9me1q5MNAXLWyKCuehZ1chCrOgLJI0bB1awCz8RinFELZ1Qn0lvGKRhKTOw0VWlj7Dr0K83jmPw9TkBa0H9z1BXqm4SWQNSk6tPMMlZpI2cNR+o7LWEtv2MZx0r79wHAccwy0ANL5sPpzRt0npoqcYoE8wBmLga23nYLLxnC6lA56fMwGzm3jpO7T5rY4dj24hsG1QDmb+IAgyP07rRel8l0Z7lHg+zOo4sUqod/K6O1iNQvYYavmb18uhXkcVgp5RkENzl9Quy8ziA0Adx01lE4TjnMGUuDotySDHdpAn0Ty4lNWgw5HDTPYVq2aS481r/AIhAAHxqk67ndLRI8lShig4XRCR29CZC4+HE7Odnn+Lh7rAx1aZFveCleHvaQW5iCbQASfRendGsB3Y3SGJqBkup0aIf1yuk/wC6FtGVqqOeeOnysu+mXUgXU8zpNoggdwsynSc0HMC03OhHvK1sNjcRiRkFJ7nATy9Pb4SuG4hiGnK5gyCzmv5h3GU7qYp7WvqVJp09/QyMJRNSpmdGQG8mAfLqvQ0XERlBI0FoAXUcRH0sY3yaB8kSjisZvHuT7JzbfgMcVHyOYes5pkQCNLzciEOrig0X2/eqWfWteFicT4iNBf8Ae6MeHkx5M3BCvG+IuqHKLCf2ErQpGzRPfuVNGmZ/rP8At7nutTC4UNudG3J6f3XoNxxxpHnvlkY1RqGnTkfU/laPSSfYhUp8ogfUdT07lJNrvr1QKQJiwAmGtnp1K9PguFspXq8z9cgO/wDWfsFwZXXfZ3YfV10i/BuHyM7rMG53PbqtR9cCzUq/EOdroNALAdgFVrSuRq3bOxa6GM6Txz0zEC6zsU8uOlk4R2Kb0Vp1VKDC5b0Y2adWQkKle9wiVcW7dLOrAm6mMRykcXyqkhd44GyE6sFokZtj+EqDREqneLb9u6y21oT9LFA/os5RadlxkmqLh4bfL7WP90hXwWEe7NL6FUGQ5gtPdmntCcc+NNOnTyQajWP2Ti6CSsriuGh1M89OqIh2Q5XRYyaZuDIBtOnQkLGxGFkAEAgCC4NlwjqJ5m/I9pdq4H8BPklniq0zE/B9CujHKvJy5Y32ilAlomZbpMlzfImMzT2IPknKOOG9h3Ig+T7iOyT/AIhszzU3aT9IPY/yuCl1Mi4aD/VSd4Tj5i7T5ALRpS7IjJx6NZrwdD5W1/yjdHAOlj+fr0XnQ4NnmfTP9dOG+uQkHzACZGLgCXMAO7H8h/zU3jMPMh3ksni9jaOU38HUfTM0y5pvdpjUQf32S1YSZM3vc9fNZj8W4AbE/S7PSLSBqGOBDPyPZUqYh83gHoXsHrDp+BClYd3oqWZJUabYFzFvZBr49oPc/PkNSsx19XF0bNzuIHfKGj5VW0T0gG9yBmHXIy59SVqsS8mTzex2Nxr38rB56CB/UTZvqlqFCNIc7rq1vlP1u76DvqGqjGtjOfIGw/002q9GsT9DT5nX0Gy15KKpGLTb2McM4Y5xsJ3JJ+XHZPVuFUpAq1C+NKdLlb5vfqfhLMpVHCHOIb0B+ycoUQ3RcuSbb7OrHjVdfUbo1RTblpNbTb0aLnzdqVzXIWQKlTEsbvJ6BYVfR02ktjgqAIFbi7W2Fz2WVisS51hYfKXZRhaRwr8xlLM+omoeIOdquFUnVJMBUgGVfFEc35NFtQLkqwrlPEvkOGqDqqFrVd4pbEhDNBh0epVD2VcGoRLeiu7CdHSgvwjtlSr3Id+xV2VDLwNFzqLt0J9IrRJGbb9hmnjY1uiDEMO8H2WY62yG93VHw0xfGaNqTtBCG8k2WVSrHYn3Wlg6hIdOwt5mwUShxNIZVLQpVpT7nS0gJCthS2Sxz2ntp7aLeDNe0BCNCyqM6JljsyGYyqCAHNfP4mlp9Mq52LcfqoB3kZ/MFO0qPNpsVWtDQOmn3Wlq9GVSq2LvxYc3K6gcrTIaIaJI1hoE6DVVq8Sccv8A2DDbNHK2P9v5pk0UJzb+ipNCfLyUbja5uKbBNpeS6J7BWGHe6S+sQLfQI8gSLq7DBhEzTbuk/wDQ07IoYKi3ue8pp1VgsDHkLlVDQdUvVqi4jTus65PyW3wXgd/jmjQFCqcTOwA+UiXKFSxRIeeT6D1Ma46lXpvnZKI9JpjRU0kTGUm+xum5FzoFOkVc0Ss3RurC5wq5gUKpSKhjuyKC2MirC5AlQjiPkM1OCVRo4FKP4dXabj2VGcSqbEpocRqgZjol617Ef0pdWJvNRurXBFw+NGcAkhhMSdR3TlPjhP1Nn0R6dahU+pkeUJOX+SHGNv0S+pl1seS45dJIE791wxq034bD7Nd7hCfwqg64Lh6oU4ew3jy92hEY0HUBTynZGrcCEcr0t/0qozQyr5QfTI45U9o7wOhTuDZAI8pPqEGlUIs4J2lU5ZEQHAESAdCRDdSLahZzkzWEVdga1TKY66rhUtf0PVGqMa/WQVQYKSGm4nN7T+qlONFtSvQOlZ07dr6odWjmaBaQ0f8A1+cH4RqdADxCARJhkQGiCASRF9D7qj6lnEgjoNiZ0naxJnsqT3olrWxF1N2yHTZrMi9loUHsIvY9z91d1NmouVfLwZ8L3YoykCYvKu5oaYAlMsYYLoj7wiYWmHEnYh0AxOhyyfZS5FqHhCzaW5sNUhiGySRMErYr4POBeANkNnD8vdOM0tinjctUZDGnomKeCzLYbQb0RAzok83sEfw68mbQ4fCebhwEXMrQsnNvs3jCMeigphR4aLCgqbKpAnUgguohGqOQH1FcbM5UDcwBcgVHlct0jBy9jT8Nv4QqfwNOZy/s6/kgNrK/jLmuR01F+Bj+EpqhwA2Qv4gIrKw6o2P0gqmFIVMpHVPB581YPG4RYUhDxCi0q5CaNFp0Q3YLoi0FM7M06hBxWAbka5rxmJdynVobET3Mn4UPokKkde2wnWdU1oUlaIo0XxzfCIxxHmrUKxAjbumBld2Q3sIrQBlcCxB/NFytcNkOphCNLoGh3S7GFq4fliBGug37+gVaVMNAGwV6VaEeA5FsSS7F3C0bLiBG2pjy2RX0SEniaLspzOgn6BAjW8uJtYbTc7JrYpaD3V2vXUjIB6hXNIJFIjKoCsLKW1ATG6QyoCtCsWKMyALBcWKuZQ56AK1GJV9NGqVUrUrLWCZlNoq5q5LVKqlbJM53NGQ6nVpGCHtI2II+FenxN43B8x+i+mVv/X9F844tr6pYcqy9onNhlhVxkwjOLD+ZvsfsUzRx9MmJjzssBStXhiYr8TNd7PV0a0/TcdbR6I7a683wz6h5/ZbVH6VzZMaiztw5XNWOiqEVlY7FIhGYsmjdMb8WdVxogoTkSkkMDUwpCC6QtYaJPFITBoDSxBCYbXa76gEiuaqaFY5Uwo1alXEhOYdUxiSY2gDa3W6YeQ8yYsIb9yf3skCj0U6JCPbCqyojv0SJ1QtjehrMocFRiOkAMVCiFsoLtUamgEVDYVXozkFyEDFagSjnJyus2rr6/ouiGzlyui5C5c1ctD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e-BY"/>
          </a:p>
        </p:txBody>
      </p:sp>
      <p:sp>
        <p:nvSpPr>
          <p:cNvPr id="10246" name="AutoShape 6" descr="data:image/jpeg;base64,/9j/4AAQSkZJRgABAQAAAQABAAD/2wCEAAkGBxQSEhQUEhQUFhQUFRQUFRYVFRQUFRQUFBcWFhQUFBQYHCggGBolHRQUITEhJSkrLi4uFx8zODMsNygtLisBCgoKDg0OGxAQGywkICQsLCwsLCwsLCwvLCwsLCwsLCwsLCwsLCwsLCwsLCwsLC8sLCwvLCwsLCwsLCwsLCwsLP/AABEIANkA6AMBIgACEQEDEQH/xAAbAAACAwEBAQAAAAAAAAAAAAADBAECBQAGB//EADoQAAEDAgQEBQIEBAUFAAAAAAEAAhEDIQQSMUEFIlFhE3GBkaEywVKx0fAUQmLhBnKCovEVIzM0sv/EABkBAAMBAQEAAAAAAAAAAAAAAAABAgMEBf/EACwRAAICAgIBAgQFBQAAAAAAAAABAhEDIRIxQSJRE3GR8QRCscHhIzJSYaH/2gAMAwEAAhEDEQA/APoophElDlVzLtMLCEqAqhyK0oCzgwq4pqPEVPFQMMGDdXygaGR31Qmq0JBYUEK2dJ4rECm0udJA2AknsApweI8QTBadwdQji6sL8DWZTmVMquGpDKypUhquGoAGApIRMqjKkBQBSVcBcQgAYVsqkLi5AFHNQH05sAT5I1R6D4vRMDmUYRg1Ca9EzoAktVMinMrh6AIAhSFxcFQvQARQhGquToViQC6FaFcBUSCV2q2VdlQBIYrtokmAWt1u4SP+f0VQVdr0hlhT9VMKPGAVDVBSoYZhE3E/vZXqPBNhH3J1JSzXDSQJ3dp6rhVGkiexkehRx2FjAcr5ktmUgooA2ZR4iCXKpeigsZ8VSKiTL0riuFYh7w5r3NDY5QLOB3n2669k6Xl0K34NgPUFyXdUg97T5xce8obq6SQ7HLDQk+aG9yU8UrjVT4isK5VhCNdDqYoAgFwE2EmJMTHwnQWNSoJS3jKprIoLDPJU03HdLeIVPiJ0Kx3xEN1RKOqKheUUFjRqLkqSVKYh5RmQHVVXOlQ7GcyqaqBnUFydCsZFULjVHVKyqPpAooLHC4FVhLNEK2dFBZTG0S4WQ8Bh3M1KOaq7xE90IM6uAYm6saqHQ4gAfCIBc7TkLoO0wevmuxFJzTDhB1991PmmV4OdVQzVVS0rhTKqhFvEVjxQsEZ3AExbQfoEGqLarD4pU5AymC57nai4II69IMT1KqMFJ7FKVI9G2or5ktg2y0Em/wA+qYIChoZBcqkK2bspzhAA/CKYoPptYQ5hL76wWm8idxtoqZKdTlqGG+sHsYuN1QvYzlDi4C2ZxJJ9Sk96GtAmUip8NENToqlyoRGRcGrsyguQBYtXBioFKACZAuQlyVAVUqJUFyoRcKZQM6kFFAFJUhwQ1CACFQq5lBegCHtOyiHAHTTe3ypzpHiOPIPh071DltlJABi3cnT3VRi26E2krIfVNINLCHvDGOzNMG1jc3sfS6afjxTpuq1C8uqOzNEOMgzLm7ZTbtZL1OI0WtLDQLnu/A6CNLBwEwDp2RKWMbL3ViWkta2k2Q80w36bXsra1bX8kp7pP+DLxfH6j/8AxtcAbDlMk9J66JaqcRGWqKgkyAZDSD0OkjovQYfijaWaXvcXbBuUegM37k+yWpcXpgZWU3tb2MfAVRytf2wpf9JeO+5AKeDe5wc/wqeaCAfpAbrDXG4PTRauEoUqNM5i8i58QBrmg+TSSB2hYePex85szT35j8lCpYprIytDtJLmj+yJJyXYL0vo0a9F8vdSe10wQWuMhok5Sw+e6jAfxP1PqU2giR4gLBqOUuiAYI3SlSrS+oMcD1Y5zHD0JIK0KfF3Op5RWa4DVtamC4gbFzYlDuqS+q+/7CSV2/1Jw3G2vs4Fh73B8iE8xwcJBBHYysdr2mQ5vg5tHMzBjvRwt7hXHD6rL03S0gAlvewJH3kqZRj8ilKXzNNxvEiek39kpUoOJtdSeJU48MczmgtytBGYcxBzTBIO0ymOHvIbrJuD5grOnVmmg1GkQFcsKnxlQPPVIC4pqfDUNqLs6QF2sVoCHmVTURQWGLQuSrnrlXEVlQuyqxKrKAIDEVrVRpVsyAJcFQriVUlFAVJVCrlWoNBN9ACT5D9bD1QBqcNwjWtzPEvP0tJAGkiZ0XnsbjKtRzvFFNj2lzZYI5WmOYl0wCTcdDJXoaFZzXsdOZjmjMHGA0xFiddBp1WJieOU6NR9EsNUTWc0taSWDmIYMlyJBv3988Slzbq/2LnXFbow6tN7XENdJ/E0WI7Hoq/wNR+0dzDUXH8VeHusLnUWEbfED0WeeJGTmIFjEazse69GOKclZxSywi6NWngNMzgexP3T+Gw7GkGGujUEm43vsvLjGOO7j5Ao1LPeA8z2/JEsD8sI514R6biDA90saGj8IIO5MzA67QsjG4QZgBHcz9kqPG/A71IH3Q6lOt+An/UFMcNfmQ5Zr8McfQsYn7LqOEABJDzaYaBOsTc+dkm01Gj6ag+V6DCYR8U6pa57HMA5dWuAi4/PyKU0oeSoS5eDODn0yQD6HSD2R8O9zz4bD4bqnIHNnJLrS5u2uyX4pislUtc2wa2Ro4E362tBQsLUc90MBMXMWyidS5Hw3x5B8RXR6vB/4Xou8KrTfmpOYDLTaMoEje8Eo+PbTznJF9YMgkWzfC5nEWPYKdSi1wcIdoC54BdMNGvKT1QcWWZjkMgDXacxlumwPwvPUsjn6zrago+kEWqWtQwVxkLYgOGhTZK+KpL0UKwz3Jeo9SSqOCpAwTq5C5c9i5WiByF0KpqqhqLOiwhKoXKhqIbnp0IIXqhehGortE6oegILimcOOQxdxJEdRYx7hLYjlAnUmAOn911d5bSLCYfTdY7mTMg9bpVaHdFcfiDWaGgua0DPaTl/ld6S0n1KmnRJc/wqUF8gvIIGUwTkZ6DXoh4AEEFrwHkyCbNm5ymdJk2K1KdY1Hviq5ry3MykXNNMuaHAgEibk5omOVsQJBJtw1FBFKXbMHFcGYHkOkwGiLgaA+90SlgqbdGN9kzXeXEZjeADmgOtpPpuiYepldOUOAmc4OXTTvqtucuO2ZcI3pCwYBoFYoLmGKr6RLngPdlOVtJkNJGZxs0ayXFPDhj3DJFWoGkkSQ2mA65h0CdrpOST2UotrQk103F7x2noDuiBqvXwvhsBNEtAmXA527XsTHdGpVgADlcbgSBIuCZLtNkcrVoVeGL+GrcLdVbmcxz2yQHXdlnplBiYGquMJUeTUAeAdN2QD0c4DrJEaLQwXBjUDnVATIzNLXgZyBaS0ltzIm8KZ5IxWyowbejB4lgGHme0vc4yXAuziSRJOpNlocGwgYw0mBzvFnMZlwGxNttvMrn1alOpSOVjXNINRsurAahzQ50NEfiF+wuEw/iL5BYXZQNC+wIH8xaBf13RKc5RpdfMFCMZX5GK2FbhcrhzAtIYXOc54cdco0aLdSb7INIszct6bcwMxc5SCZHofNI1sSahm5d2HKOobNiT1TDW5WwRE3kawDJt6lZqDS9T2XyTeugdKrNheFdtUpXCnmDTAlpPsbfmU09p9fzTkqYltBAQUJzwEkziOVxDh2KriKgcZaY6hWoPyS5LwO+OFU10k1GYr4InkENRcoXIoArnKhqKqo5TRRLqip4iq5L1Xp0Kxpj5K0aTQ0SdYnynT1Kx8C6Xtb1PwLlaGMrc8eXzZZtbopPQLiBkCNjP3/RTSqeIOaD3/qb97IeM6/vcfdCweIgkfHfqt1H0mbl6hmuII6fE9+inWPOR2d2OxUNbNxdu43H6hFDQLXgwL29DKgY3h8UwOJqMLiYmDIsSSTSPLmM3cLmAgYjE0s0UmtvP/lFbK0xaGsEZfVBezylttrfdQA795lmsUVtaLc35CYOs+mJqVsJlcYfSFNzWOZB5i5wmQYgSBcpmjjYacsgPcDmL3yYEHIARlERYCDdIve+0MB68wHroUZxMXIGlgeb21SeKN2xrI6pB8Via7hLaj2t0yhlAgxvz05HT6kvh8VVg/wDZpOIuC8suYIh3hsAA91rYziPi0sjMjHw4nM0F1tSxptYAkz9liMwhY8ZcUyrAkw2nF+mWCD7oxxjVNV9Qm3dp/oRxKoagcH0sPNQQ7NT54IhwFRozC1lTCMbTA8MBsC0Go/L/AJH1SSPRHqUm6Odb+kwJ/wBKC2Nvn+6tY4exPOXuS85rEZrzcm28k+agM6RvaAoe7v8AorNPYR669JWhBIeR18kcmLuHMREdGpc5jGg6oeJqbddSlxsd0UpVR4ro/C3pa5kBa1O47a9/TusRpmAP+e/72TQxJbA3BEBGWIQkD4xTi+4+W9QsyliFvcZLcrO8tHcWgfJWHW4bAlhJ7bp4pKqYskXdoOyoriusmlWIsUyHyt3AyUzTFRckqdQhco4lcjaICG4LnOQnVFjRqUqNS1ammTUXZhCokyKWJLK1MnSSPey0MdW5wRs73BhZP+IAGtzT3HmEkeMB7Q9klzRztjUfi+xWqxOW0ZfFUW0z1fEDYgdFi4PF6BxhzbZuvZN4HiIqsY6Nr73Gqycc0Zi3Z8/Fx+S0xR/KyMsupI9NQt/ZM03mQDMe9t15/wDw5jSWhpOYi0akdPMaLdo1ovpr+4WGSDi2jXHNSimWdEk/2lAeW91erYwSAfhCdYKUi2KY4MiS2s6NmOI+AQicPxDXCGsqMjZ4Mmf6jqsvi2LDTBrVGf5Ggj3j7pOlxGoGyys597ZmAT2MlbfDbj9zB5Epfb7ntuDljzUa6ix2VhPiVWsi2jAXnTyhYlHE0s3Lh3Nc0kZmNa9pHVrwYIU/4ZxfjF7cS8MY9jg1zoZ4bgRcCRmm+s3Gmq88zieIYajZcQ17m3DTBBiJy6+yzhj9cl8i55Vxi/mewp1ZE5T/AKtUATn629B+pWB/1ZogurPcYvTyhoJOxf0/Ra3DsQC2wyg3EGQPI7qnjcdhHIpaNHS6rUAsZIBuI06Tp1BVG1CTAMq1VgbvP3/soosHVcBue5O5Wfiq41cbdOvZN1a7AW+JIZ/NGu+nwvLeMatV7s3KAGCNBOsD0N/JdOHHfZhmycej0fDKk3dvcfomeIU8tSTAAaDfvr5WS/DobEG4+NUnjKmeo6TMnTZrYi/Un8llONyNYuojVTFeI5r9p5B23d5n8k3Qespr5dbQWHnutTD0jZZyRcWWxGEa8aX6rN8EtMFb1OnGqBjmCyISa0KcU9me1q5MNAXLWyKCuehZ1chCrOgLJI0bB1awCz8RinFELZ1Qn0lvGKRhKTOw0VWlj7Dr0K83jmPw9TkBa0H9z1BXqm4SWQNSk6tPMMlZpI2cNR+o7LWEtv2MZx0r79wHAccwy0ANL5sPpzRt0npoqcYoE8wBmLga23nYLLxnC6lA56fMwGzm3jpO7T5rY4dj24hsG1QDmb+IAgyP07rRel8l0Z7lHg+zOo4sUqod/K6O1iNQvYYavmb18uhXkcVgp5RkENzl9Quy8ziA0Adx01lE4TjnMGUuDotySDHdpAn0Ty4lNWgw5HDTPYVq2aS481r/AIhAAHxqk67ndLRI8lShig4XRCR29CZC4+HE7Odnn+Lh7rAx1aZFveCleHvaQW5iCbQASfRendGsB3Y3SGJqBkup0aIf1yuk/wC6FtGVqqOeeOnysu+mXUgXU8zpNoggdwsynSc0HMC03OhHvK1sNjcRiRkFJ7nATy9Pb4SuG4hiGnK5gyCzmv5h3GU7qYp7WvqVJp09/QyMJRNSpmdGQG8mAfLqvQ0XERlBI0FoAXUcRH0sY3yaB8kSjisZvHuT7JzbfgMcVHyOYes5pkQCNLzciEOrig0X2/eqWfWteFicT4iNBf8Ae6MeHkx5M3BCvG+IuqHKLCf2ErQpGzRPfuVNGmZ/rP8At7nutTC4UNudG3J6f3XoNxxxpHnvlkY1RqGnTkfU/laPSSfYhUp8ogfUdT07lJNrvr1QKQJiwAmGtnp1K9PguFspXq8z9cgO/wDWfsFwZXXfZ3YfV10i/BuHyM7rMG53PbqtR9cCzUq/EOdroNALAdgFVrSuRq3bOxa6GM6Txz0zEC6zsU8uOlk4R2Kb0Vp1VKDC5b0Y2adWQkKle9wiVcW7dLOrAm6mMRykcXyqkhd44GyE6sFokZtj+EqDREqneLb9u6y21oT9LFA/os5RadlxkmqLh4bfL7WP90hXwWEe7NL6FUGQ5gtPdmntCcc+NNOnTyQajWP2Ti6CSsriuGh1M89OqIh2Q5XRYyaZuDIBtOnQkLGxGFkAEAgCC4NlwjqJ5m/I9pdq4H8BPklniq0zE/B9CujHKvJy5Y32ilAlomZbpMlzfImMzT2IPknKOOG9h3Ig+T7iOyT/AIhszzU3aT9IPY/yuCl1Mi4aD/VSd4Tj5i7T5ALRpS7IjJx6NZrwdD5W1/yjdHAOlj+fr0XnQ4NnmfTP9dOG+uQkHzACZGLgCXMAO7H8h/zU3jMPMh3ksni9jaOU38HUfTM0y5pvdpjUQf32S1YSZM3vc9fNZj8W4AbE/S7PSLSBqGOBDPyPZUqYh83gHoXsHrDp+BClYd3oqWZJUabYFzFvZBr49oPc/PkNSsx19XF0bNzuIHfKGj5VW0T0gG9yBmHXIy59SVqsS8mTzex2Nxr38rB56CB/UTZvqlqFCNIc7rq1vlP1u76DvqGqjGtjOfIGw/002q9GsT9DT5nX0Gy15KKpGLTb2McM4Y5xsJ3JJ+XHZPVuFUpAq1C+NKdLlb5vfqfhLMpVHCHOIb0B+ycoUQ3RcuSbb7OrHjVdfUbo1RTblpNbTb0aLnzdqVzXIWQKlTEsbvJ6BYVfR02ktjgqAIFbi7W2Fz2WVisS51hYfKXZRhaRwr8xlLM+omoeIOdquFUnVJMBUgGVfFEc35NFtQLkqwrlPEvkOGqDqqFrVd4pbEhDNBh0epVD2VcGoRLeiu7CdHSgvwjtlSr3Id+xV2VDLwNFzqLt0J9IrRJGbb9hmnjY1uiDEMO8H2WY62yG93VHw0xfGaNqTtBCG8k2WVSrHYn3Wlg6hIdOwt5mwUShxNIZVLQpVpT7nS0gJCthS2Sxz2ntp7aLeDNe0BCNCyqM6JljsyGYyqCAHNfP4mlp9Mq52LcfqoB3kZ/MFO0qPNpsVWtDQOmn3Wlq9GVSq2LvxYc3K6gcrTIaIaJI1hoE6DVVq8Sccv8A2DDbNHK2P9v5pk0UJzb+ipNCfLyUbja5uKbBNpeS6J7BWGHe6S+sQLfQI8gSLq7DBhEzTbuk/wDQ07IoYKi3ue8pp1VgsDHkLlVDQdUvVqi4jTus65PyW3wXgd/jmjQFCqcTOwA+UiXKFSxRIeeT6D1Ma46lXpvnZKI9JpjRU0kTGUm+xum5FzoFOkVc0Ss3RurC5wq5gUKpSKhjuyKC2MirC5AlQjiPkM1OCVRo4FKP4dXabj2VGcSqbEpocRqgZjol617Ef0pdWJvNRurXBFw+NGcAkhhMSdR3TlPjhP1Nn0R6dahU+pkeUJOX+SHGNv0S+pl1seS45dJIE791wxq034bD7Nd7hCfwqg64Lh6oU4ew3jy92hEY0HUBTynZGrcCEcr0t/0qozQyr5QfTI45U9o7wOhTuDZAI8pPqEGlUIs4J2lU5ZEQHAESAdCRDdSLahZzkzWEVdga1TKY66rhUtf0PVGqMa/WQVQYKSGm4nN7T+qlONFtSvQOlZ07dr6odWjmaBaQ0f8A1+cH4RqdADxCARJhkQGiCASRF9D7qj6lnEgjoNiZ0naxJnsqT3olrWxF1N2yHTZrMi9loUHsIvY9z91d1NmouVfLwZ8L3YoykCYvKu5oaYAlMsYYLoj7wiYWmHEnYh0AxOhyyfZS5FqHhCzaW5sNUhiGySRMErYr4POBeANkNnD8vdOM0tinjctUZDGnomKeCzLYbQb0RAzok83sEfw68mbQ4fCebhwEXMrQsnNvs3jCMeigphR4aLCgqbKpAnUgguohGqOQH1FcbM5UDcwBcgVHlct0jBy9jT8Nv4QqfwNOZy/s6/kgNrK/jLmuR01F+Bj+EpqhwA2Qv4gIrKw6o2P0gqmFIVMpHVPB581YPG4RYUhDxCi0q5CaNFp0Q3YLoi0FM7M06hBxWAbka5rxmJdynVobET3Mn4UPokKkde2wnWdU1oUlaIo0XxzfCIxxHmrUKxAjbumBld2Q3sIrQBlcCxB/NFytcNkOphCNLoGh3S7GFq4fliBGug37+gVaVMNAGwV6VaEeA5FsSS7F3C0bLiBG2pjy2RX0SEniaLspzOgn6BAjW8uJtYbTc7JrYpaD3V2vXUjIB6hXNIJFIjKoCsLKW1ATG6QyoCtCsWKMyALBcWKuZQ56AK1GJV9NGqVUrUrLWCZlNoq5q5LVKqlbJM53NGQ6nVpGCHtI2II+FenxN43B8x+i+mVv/X9F844tr6pYcqy9onNhlhVxkwjOLD+ZvsfsUzRx9MmJjzssBStXhiYr8TNd7PV0a0/TcdbR6I7a683wz6h5/ZbVH6VzZMaiztw5XNWOiqEVlY7FIhGYsmjdMb8WdVxogoTkSkkMDUwpCC6QtYaJPFITBoDSxBCYbXa76gEiuaqaFY5Uwo1alXEhOYdUxiSY2gDa3W6YeQ8yYsIb9yf3skCj0U6JCPbCqyojv0SJ1QtjehrMocFRiOkAMVCiFsoLtUamgEVDYVXozkFyEDFagSjnJyus2rr6/ouiGzlyui5C5c1ctD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e-BY"/>
          </a:p>
        </p:txBody>
      </p:sp>
      <p:pic>
        <p:nvPicPr>
          <p:cNvPr id="10248" name="Picture 8" descr="http://tanas999.ru/wp-content/uploads/2014/12/1920x1200_kristalno-chistaya-voda-prirodnyij-istochnik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71552" y="1214422"/>
            <a:ext cx="514353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0" name="Picture 10" descr="http://remontistroitelstvo.ru/wp-content/uploads/2014/03/9088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143116"/>
            <a:ext cx="3857652" cy="4421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g0.liveinternet.ru/images/attach/c/0/120/814/120814498_2971058_soap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4602141" cy="3643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http://www.asna.ru/upload/iblock/b85/b8513e7784b09635e6eb2115f573c0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1" y="642752"/>
            <a:ext cx="3015579" cy="6027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http://img.babyblog.ru/3/d/0/3d0c344e35be40e1edf261d9f5509c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000348"/>
            <a:ext cx="464347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onst-anta.ru/files/shop/b_158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214290"/>
            <a:ext cx="3908441" cy="3806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zubzubov.ru/wp-content/uploads/2013/03/zub-schetka-ortodo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971924"/>
            <a:ext cx="4762500" cy="2886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http://silca.info/data/goodscatalog/goods/21/main-thm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785794"/>
            <a:ext cx="3690946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900igr.net/data/predmety/Predmety-10.files/0012-022-Raschjos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5383430" cy="3493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npo-apa.ru/file/schetka-odezhnaya/3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2571744"/>
            <a:ext cx="5572196" cy="4063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00.yaplakal.com/pics/pics_original/5/7/0/51800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4000528" cy="3907182"/>
          </a:xfrm>
          <a:prstGeom prst="rect">
            <a:avLst/>
          </a:prstGeom>
          <a:noFill/>
        </p:spPr>
      </p:pic>
      <p:pic>
        <p:nvPicPr>
          <p:cNvPr id="32774" name="Picture 6" descr="http://irecommend.ru/sites/default/files/product-images/217145/3xC9gnxiPbNFLEg0Ny7Y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643182"/>
            <a:ext cx="4429124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</TotalTime>
  <Words>60</Words>
  <Application>Microsoft Office PowerPoint</Application>
  <PresentationFormat>Экран (4:3)</PresentationFormat>
  <Paragraphs>23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 Девиз мероприятия:  «Я ЗДОРОВЬЕ СБЕРЕГУ – САМ СЕБЕ Я ПОМОГУ»</vt:lpstr>
      <vt:lpstr>Слайд 3</vt:lpstr>
      <vt:lpstr>Остановка «Личная гигиена»</vt:lpstr>
      <vt:lpstr>Предметы личной гигиены</vt:lpstr>
      <vt:lpstr>Слайд 6</vt:lpstr>
      <vt:lpstr>Слайд 7</vt:lpstr>
      <vt:lpstr>Слайд 8</vt:lpstr>
      <vt:lpstr>Слайд 9</vt:lpstr>
      <vt:lpstr>Остановка «Здоровое питание»</vt:lpstr>
      <vt:lpstr>Полезные и вредные продукты</vt:lpstr>
      <vt:lpstr>Слайд 12</vt:lpstr>
      <vt:lpstr>Остановка</vt:lpstr>
      <vt:lpstr>Слайд 14</vt:lpstr>
      <vt:lpstr>Остановка «Спортивная»</vt:lpstr>
      <vt:lpstr>До новых встреч!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Таня</cp:lastModifiedBy>
  <cp:revision>78</cp:revision>
  <dcterms:created xsi:type="dcterms:W3CDTF">2013-01-10T04:16:38Z</dcterms:created>
  <dcterms:modified xsi:type="dcterms:W3CDTF">2018-08-04T08:38:55Z</dcterms:modified>
</cp:coreProperties>
</file>