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41DB-FEB1-4A10-82B1-C6E039E3335A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61B94-6E2E-4262-AB38-A4020F239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7DAA7-4E62-4D41-9FD9-39EE896A7B57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23B6E-E8F7-4152-9AE1-E265E7BB8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6959-0FCD-40B5-973D-25108333812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EC94-B897-40A1-89C2-CC2D78585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F6FEE-9FF9-46A8-83E3-00910FD541F4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63A27-9291-4419-BDCE-F1D4BA125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B52EE-177F-40CA-B411-262E0F654764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9BBC1-EE28-4F37-838B-769257BC1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45197-8494-4B14-8937-3E0A9E82079D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8395C-FD0B-4B5F-B896-B1F30F880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1E08-C7B9-4495-A684-94BE2658D84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0A2B-02B9-4D69-9F98-F78F4FD0C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E1038-F0D9-4C34-A616-E6729BFFCD05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8B845-6380-49F7-A1BD-04D8B9C77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6CAC6-53B4-446B-9502-6A47B3D8C85D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A7FE0-57AA-4237-ABFF-4A7DEDB2F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2D027-40F3-432F-AC53-B4BB13F4BB54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E17C5-F74F-4269-9FDF-09C4B83CD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C0715-4FEE-4A5A-8C98-85EBD5A3896E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C45A-EBD6-4FBB-B243-F33BA2FBA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FF5448-1989-4A1D-B5B6-9599FB6487F4}" type="datetimeFigureOut">
              <a:rPr lang="ru-RU"/>
              <a:pPr>
                <a:defRPr/>
              </a:pPr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251CFF-3EF2-4347-965E-A4ABEEC06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43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8077200" cy="20882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/>
              <a:t>«Символы Победы - ордена, медали и знамена»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4508500"/>
            <a:ext cx="6400800" cy="1752600"/>
          </a:xfrm>
        </p:spPr>
        <p:txBody>
          <a:bodyPr/>
          <a:lstStyle/>
          <a:p>
            <a:pPr algn="r" eaLnBrk="1" hangingPunct="1"/>
            <a:r>
              <a:rPr lang="ru-RU" sz="2000" smtClean="0"/>
              <a:t>Автор-составитель: Павленко Татьяна Александровна, воспитатель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 tIns="0" rIns="45720" bIns="0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latin typeface="+mj-lt"/>
                <a:ea typeface="+mj-ea"/>
                <a:cs typeface="+mj-cs"/>
              </a:rPr>
              <a:t>Муниципальное автономное дошкольное образовательное учреждение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latin typeface="+mj-lt"/>
                <a:ea typeface="+mj-ea"/>
                <a:cs typeface="+mj-cs"/>
              </a:rPr>
              <a:t>«Детский сад № 3»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653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113" y="3429000"/>
            <a:ext cx="5665787" cy="3213100"/>
          </a:xfrm>
        </p:spPr>
      </p:pic>
      <p:pic>
        <p:nvPicPr>
          <p:cNvPr id="5" name="Рисунок 4" descr="WarHeroesInColor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76700"/>
            <a:ext cx="3805237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jjkhsta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51720" y="548680"/>
            <a:ext cx="4717190" cy="604807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ПОБЕДА!!! ПОБЕДА!!! ПОБЕДА!!!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CawiOYkWcAA5-z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4438" y="2133600"/>
            <a:ext cx="3743325" cy="2754313"/>
          </a:xfrm>
        </p:spPr>
      </p:pic>
      <p:pic>
        <p:nvPicPr>
          <p:cNvPr id="5" name="Рисунок 4" descr="11634920599693_iz_razrushennyx_domov_v_g.berlin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773238"/>
            <a:ext cx="4887912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094520853_ed73b62072_o.db14ptc9f5s08kww0ko040g4k.ejcuplo1l0oo0sk8c40s8osc4.t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133600"/>
            <a:ext cx="568325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slide-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664" y="1916832"/>
            <a:ext cx="6242304" cy="4087414"/>
          </a:xfrm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67_suvorovz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14550" y="2349500"/>
            <a:ext cx="6061075" cy="3959225"/>
          </a:xfrm>
        </p:spPr>
      </p:pic>
      <p:pic>
        <p:nvPicPr>
          <p:cNvPr id="5" name="Рисунок 4" descr="Soviet_Child_Soldi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076700"/>
            <a:ext cx="2693987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34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«Символы Победы - ордена, медали и знамена»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ПОБЕДА!!! ПОБЕДА!!! ПОБЕДА!!!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«Символы Победы - ордена, медали и знамена»</dc:title>
  <dc:creator>123</dc:creator>
  <cp:lastModifiedBy>123</cp:lastModifiedBy>
  <cp:revision>8</cp:revision>
  <dcterms:created xsi:type="dcterms:W3CDTF">2018-06-17T23:55:56Z</dcterms:created>
  <dcterms:modified xsi:type="dcterms:W3CDTF">2018-08-04T15:19:20Z</dcterms:modified>
</cp:coreProperties>
</file>