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68" r:id="rId10"/>
  </p:sldIdLst>
  <p:sldSz cx="9144000" cy="6858000" type="screen4x3"/>
  <p:notesSz cx="6858000" cy="9144000"/>
  <p:embeddedFontLst>
    <p:embeddedFont>
      <p:font typeface="Comic Sans MS" pitchFamily="66" charset="0"/>
      <p:regular r:id="rId11"/>
      <p:bold r:id="rId1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A3ABD2-468E-4E09-9C5A-EA1680781AC3}" type="doc">
      <dgm:prSet loTypeId="urn:microsoft.com/office/officeart/2005/8/layout/targe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FD0D8EC-D3AE-4D23-B9B2-3C619B434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 в ус не дует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0FF7543-9BC3-42DA-823E-2ECFD63C79AB}" type="parTrans" cxnId="{D479441A-342C-4914-BF02-EA4FE030F36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5FAFC55C-7201-4FE3-83B3-4C8CB15C443A}" type="sibTrans" cxnId="{D479441A-342C-4914-BF02-EA4FE030F36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7BB35D53-E046-482F-8089-4B5D9873F53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 ухом не ведёт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0E0D0A5-BBB6-47EC-B2E6-0056039B82D2}" type="parTrans" cxnId="{8E749479-EA74-4D98-A313-DD41DC5C98C0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8BBF79E8-2316-4F7F-8128-D1B23FC0ABB2}" type="sibTrans" cxnId="{8E749479-EA74-4D98-A313-DD41DC5C98C0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44D2BFFB-1D35-42E5-8726-82D095DB399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 след простыл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95095A04-8ED9-423C-82E5-021A28249092}" type="parTrans" cxnId="{E08D5C27-8579-4BE7-9598-0E8D600742BC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D5D2ED6-183A-47DC-98A3-DCBE89C8BE39}" type="sibTrans" cxnId="{E08D5C27-8579-4BE7-9598-0E8D600742BC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F831AA43-E9CE-4A9E-A489-1BAB2EB5CCE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Играть на нервах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D57A34B5-1310-4F0B-90CC-CF48D011E2E3}" type="parTrans" cxnId="{9BA253E0-8AB8-4DE1-A36A-E9317A3999B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A220F5C3-C9C9-471E-BE11-CBD8806D3F6A}" type="sibTrans" cxnId="{9BA253E0-8AB8-4DE1-A36A-E9317A3999B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90AF4E22-4DB2-46B4-953A-FA62BDC8AA8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Из кожи вон лезть (Изо всех сил)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A5D851E-D3B2-4CF9-9930-7F0C25B07B27}" type="parTrans" cxnId="{0400D70C-CEE8-4427-92B9-9930B948239A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6943DA11-FFEE-45CF-9B1D-08D348036763}" type="sibTrans" cxnId="{0400D70C-CEE8-4427-92B9-9930B948239A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EBA167D-C8E1-422F-B047-77EA3B15828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Испокон веков (веку)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BFD57BFD-222F-4AFB-8620-D2B789E94B33}" type="parTrans" cxnId="{B6822364-26D7-4D0F-B492-5FA5DD604C1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AC4B10E1-6E15-4C93-A9FE-3DAD1E99145B}" type="sibTrans" cxnId="{B6822364-26D7-4D0F-B492-5FA5DD604C1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0D50AB2-C5EC-4AD3-8306-06D1344008D4}" type="pres">
      <dgm:prSet presAssocID="{56A3ABD2-468E-4E09-9C5A-EA1680781AC3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FBDF4E35-A539-4E8D-9FD9-2A9D7D598016}" type="pres">
      <dgm:prSet presAssocID="{4FD0D8EC-D3AE-4D23-B9B2-3C619B434DDE}" presName="circle1" presStyleLbl="node1" presStyleIdx="0" presStyleCnt="6"/>
      <dgm:spPr/>
    </dgm:pt>
    <dgm:pt modelId="{5F47F8D1-600D-4F12-BB0E-A943932423BE}" type="pres">
      <dgm:prSet presAssocID="{4FD0D8EC-D3AE-4D23-B9B2-3C619B434DDE}" presName="space" presStyleCnt="0"/>
      <dgm:spPr/>
    </dgm:pt>
    <dgm:pt modelId="{DBFD6425-CC5B-4132-92FD-70AA2CB7B5DF}" type="pres">
      <dgm:prSet presAssocID="{4FD0D8EC-D3AE-4D23-B9B2-3C619B434DDE}" presName="rect1" presStyleLbl="alignAcc1" presStyleIdx="0" presStyleCnt="6"/>
      <dgm:spPr/>
    </dgm:pt>
    <dgm:pt modelId="{1B8AA432-CC78-421A-9D73-9231BA24D8D7}" type="pres">
      <dgm:prSet presAssocID="{7BB35D53-E046-482F-8089-4B5D9873F538}" presName="vertSpace2" presStyleLbl="node1" presStyleIdx="0" presStyleCnt="6"/>
      <dgm:spPr/>
    </dgm:pt>
    <dgm:pt modelId="{EB5257DC-F722-4159-A4E1-C331F12CDCA3}" type="pres">
      <dgm:prSet presAssocID="{7BB35D53-E046-482F-8089-4B5D9873F538}" presName="circle2" presStyleLbl="node1" presStyleIdx="1" presStyleCnt="6"/>
      <dgm:spPr/>
    </dgm:pt>
    <dgm:pt modelId="{8A087CDB-9736-4E2D-AE68-A4E93C376F2C}" type="pres">
      <dgm:prSet presAssocID="{7BB35D53-E046-482F-8089-4B5D9873F538}" presName="rect2" presStyleLbl="alignAcc1" presStyleIdx="1" presStyleCnt="6"/>
      <dgm:spPr/>
    </dgm:pt>
    <dgm:pt modelId="{A14C6672-1320-4B96-A6B9-394FA0F87B67}" type="pres">
      <dgm:prSet presAssocID="{44D2BFFB-1D35-42E5-8726-82D095DB3991}" presName="vertSpace3" presStyleLbl="node1" presStyleIdx="1" presStyleCnt="6"/>
      <dgm:spPr/>
    </dgm:pt>
    <dgm:pt modelId="{266CA386-3C91-48D7-BCE9-E6A0F7F4E315}" type="pres">
      <dgm:prSet presAssocID="{44D2BFFB-1D35-42E5-8726-82D095DB3991}" presName="circle3" presStyleLbl="node1" presStyleIdx="2" presStyleCnt="6"/>
      <dgm:spPr/>
    </dgm:pt>
    <dgm:pt modelId="{44F09623-F7D1-46EE-8D6B-8149523C9E5D}" type="pres">
      <dgm:prSet presAssocID="{44D2BFFB-1D35-42E5-8726-82D095DB3991}" presName="rect3" presStyleLbl="alignAcc1" presStyleIdx="2" presStyleCnt="6"/>
      <dgm:spPr/>
    </dgm:pt>
    <dgm:pt modelId="{CDB6B056-8D00-46C9-8BD7-F1F24FC29099}" type="pres">
      <dgm:prSet presAssocID="{F831AA43-E9CE-4A9E-A489-1BAB2EB5CCE6}" presName="vertSpace4" presStyleLbl="node1" presStyleIdx="2" presStyleCnt="6"/>
      <dgm:spPr/>
    </dgm:pt>
    <dgm:pt modelId="{5E964073-E6EE-44F4-87D9-DEC25E0B703F}" type="pres">
      <dgm:prSet presAssocID="{F831AA43-E9CE-4A9E-A489-1BAB2EB5CCE6}" presName="circle4" presStyleLbl="node1" presStyleIdx="3" presStyleCnt="6"/>
      <dgm:spPr/>
    </dgm:pt>
    <dgm:pt modelId="{CC2D320D-C51D-4613-A17C-F1E904870739}" type="pres">
      <dgm:prSet presAssocID="{F831AA43-E9CE-4A9E-A489-1BAB2EB5CCE6}" presName="rect4" presStyleLbl="alignAcc1" presStyleIdx="3" presStyleCnt="6"/>
      <dgm:spPr/>
    </dgm:pt>
    <dgm:pt modelId="{08A70E75-CE8C-47B3-BD14-418A7A0F9576}" type="pres">
      <dgm:prSet presAssocID="{90AF4E22-4DB2-46B4-953A-FA62BDC8AA8F}" presName="vertSpace5" presStyleLbl="node1" presStyleIdx="3" presStyleCnt="6"/>
      <dgm:spPr/>
    </dgm:pt>
    <dgm:pt modelId="{9951895B-F9B9-48D3-9B9F-79A815B25427}" type="pres">
      <dgm:prSet presAssocID="{90AF4E22-4DB2-46B4-953A-FA62BDC8AA8F}" presName="circle5" presStyleLbl="node1" presStyleIdx="4" presStyleCnt="6"/>
      <dgm:spPr/>
    </dgm:pt>
    <dgm:pt modelId="{FD2E85BB-000E-49EF-9610-D84536363231}" type="pres">
      <dgm:prSet presAssocID="{90AF4E22-4DB2-46B4-953A-FA62BDC8AA8F}" presName="rect5" presStyleLbl="alignAcc1" presStyleIdx="4" presStyleCnt="6"/>
      <dgm:spPr/>
      <dgm:t>
        <a:bodyPr/>
        <a:lstStyle/>
        <a:p>
          <a:endParaRPr lang="ru-RU"/>
        </a:p>
      </dgm:t>
    </dgm:pt>
    <dgm:pt modelId="{A2B1BE03-F07A-43D5-AADC-B677E239C783}" type="pres">
      <dgm:prSet presAssocID="{0EBA167D-C8E1-422F-B047-77EA3B158286}" presName="vertSpace6" presStyleLbl="node1" presStyleIdx="4" presStyleCnt="6"/>
      <dgm:spPr/>
    </dgm:pt>
    <dgm:pt modelId="{36B0D365-FA7B-4C76-8300-8BB9C53E0C96}" type="pres">
      <dgm:prSet presAssocID="{0EBA167D-C8E1-422F-B047-77EA3B158286}" presName="circle6" presStyleLbl="node1" presStyleIdx="5" presStyleCnt="6"/>
      <dgm:spPr/>
    </dgm:pt>
    <dgm:pt modelId="{AD50B432-8DA5-45B6-B312-94AD2FF3F6DB}" type="pres">
      <dgm:prSet presAssocID="{0EBA167D-C8E1-422F-B047-77EA3B158286}" presName="rect6" presStyleLbl="alignAcc1" presStyleIdx="5" presStyleCnt="6"/>
      <dgm:spPr/>
    </dgm:pt>
    <dgm:pt modelId="{0D5B4EB7-C73B-495E-9F1B-D27326C6AF71}" type="pres">
      <dgm:prSet presAssocID="{4FD0D8EC-D3AE-4D23-B9B2-3C619B434DDE}" presName="rect1ParTxNoCh" presStyleLbl="alignAcc1" presStyleIdx="5" presStyleCnt="6">
        <dgm:presLayoutVars>
          <dgm:chMax val="1"/>
          <dgm:bulletEnabled val="1"/>
        </dgm:presLayoutVars>
      </dgm:prSet>
      <dgm:spPr/>
    </dgm:pt>
    <dgm:pt modelId="{252D3EBD-1BB8-411B-8FEC-53AC9C8E5815}" type="pres">
      <dgm:prSet presAssocID="{7BB35D53-E046-482F-8089-4B5D9873F538}" presName="rect2ParTxNoCh" presStyleLbl="alignAcc1" presStyleIdx="5" presStyleCnt="6">
        <dgm:presLayoutVars>
          <dgm:chMax val="1"/>
          <dgm:bulletEnabled val="1"/>
        </dgm:presLayoutVars>
      </dgm:prSet>
      <dgm:spPr/>
    </dgm:pt>
    <dgm:pt modelId="{3A6C4AF2-C2F1-4B00-953F-110883CE60E3}" type="pres">
      <dgm:prSet presAssocID="{44D2BFFB-1D35-42E5-8726-82D095DB3991}" presName="rect3ParTxNoCh" presStyleLbl="alignAcc1" presStyleIdx="5" presStyleCnt="6">
        <dgm:presLayoutVars>
          <dgm:chMax val="1"/>
          <dgm:bulletEnabled val="1"/>
        </dgm:presLayoutVars>
      </dgm:prSet>
      <dgm:spPr/>
    </dgm:pt>
    <dgm:pt modelId="{2653BB80-D56F-4509-8402-1317AF415214}" type="pres">
      <dgm:prSet presAssocID="{F831AA43-E9CE-4A9E-A489-1BAB2EB5CCE6}" presName="rect4ParTxNoCh" presStyleLbl="alignAcc1" presStyleIdx="5" presStyleCnt="6">
        <dgm:presLayoutVars>
          <dgm:chMax val="1"/>
          <dgm:bulletEnabled val="1"/>
        </dgm:presLayoutVars>
      </dgm:prSet>
      <dgm:spPr/>
    </dgm:pt>
    <dgm:pt modelId="{84DE9609-CDD5-4B72-90D8-40B9FE23C772}" type="pres">
      <dgm:prSet presAssocID="{90AF4E22-4DB2-46B4-953A-FA62BDC8AA8F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AD066-FBF0-4B3A-81B2-6BB34A3C834D}" type="pres">
      <dgm:prSet presAssocID="{0EBA167D-C8E1-422F-B047-77EA3B158286}" presName="rect6ParTxNoCh" presStyleLbl="alignAcc1" presStyleIdx="5" presStyleCnt="6">
        <dgm:presLayoutVars>
          <dgm:chMax val="1"/>
          <dgm:bulletEnabled val="1"/>
        </dgm:presLayoutVars>
      </dgm:prSet>
      <dgm:spPr/>
    </dgm:pt>
  </dgm:ptLst>
  <dgm:cxnLst>
    <dgm:cxn modelId="{187B0181-07E4-434B-B5CB-35926E5B2D45}" type="presOf" srcId="{44D2BFFB-1D35-42E5-8726-82D095DB3991}" destId="{44F09623-F7D1-46EE-8D6B-8149523C9E5D}" srcOrd="0" destOrd="0" presId="urn:microsoft.com/office/officeart/2005/8/layout/target3"/>
    <dgm:cxn modelId="{8E749479-EA74-4D98-A313-DD41DC5C98C0}" srcId="{56A3ABD2-468E-4E09-9C5A-EA1680781AC3}" destId="{7BB35D53-E046-482F-8089-4B5D9873F538}" srcOrd="1" destOrd="0" parTransId="{E0E0D0A5-BBB6-47EC-B2E6-0056039B82D2}" sibTransId="{8BBF79E8-2316-4F7F-8128-D1B23FC0ABB2}"/>
    <dgm:cxn modelId="{B6822364-26D7-4D0F-B492-5FA5DD604C1B}" srcId="{56A3ABD2-468E-4E09-9C5A-EA1680781AC3}" destId="{0EBA167D-C8E1-422F-B047-77EA3B158286}" srcOrd="5" destOrd="0" parTransId="{BFD57BFD-222F-4AFB-8620-D2B789E94B33}" sibTransId="{AC4B10E1-6E15-4C93-A9FE-3DAD1E99145B}"/>
    <dgm:cxn modelId="{B759D2D6-B5EB-4C61-A92D-D21303FB76F4}" type="presOf" srcId="{4FD0D8EC-D3AE-4D23-B9B2-3C619B434DDE}" destId="{0D5B4EB7-C73B-495E-9F1B-D27326C6AF71}" srcOrd="1" destOrd="0" presId="urn:microsoft.com/office/officeart/2005/8/layout/target3"/>
    <dgm:cxn modelId="{62D8F94E-E091-46A1-9ACB-1C7815EE725F}" type="presOf" srcId="{4FD0D8EC-D3AE-4D23-B9B2-3C619B434DDE}" destId="{DBFD6425-CC5B-4132-92FD-70AA2CB7B5DF}" srcOrd="0" destOrd="0" presId="urn:microsoft.com/office/officeart/2005/8/layout/target3"/>
    <dgm:cxn modelId="{9C54514F-61FC-4EC7-B433-B5CBB58C0783}" type="presOf" srcId="{44D2BFFB-1D35-42E5-8726-82D095DB3991}" destId="{3A6C4AF2-C2F1-4B00-953F-110883CE60E3}" srcOrd="1" destOrd="0" presId="urn:microsoft.com/office/officeart/2005/8/layout/target3"/>
    <dgm:cxn modelId="{A1A0ADC6-3177-4248-A681-B48F034A0BDC}" type="presOf" srcId="{0EBA167D-C8E1-422F-B047-77EA3B158286}" destId="{C66AD066-FBF0-4B3A-81B2-6BB34A3C834D}" srcOrd="1" destOrd="0" presId="urn:microsoft.com/office/officeart/2005/8/layout/target3"/>
    <dgm:cxn modelId="{43F15C7D-9064-4629-915A-DC63F5FDD5DA}" type="presOf" srcId="{F831AA43-E9CE-4A9E-A489-1BAB2EB5CCE6}" destId="{2653BB80-D56F-4509-8402-1317AF415214}" srcOrd="1" destOrd="0" presId="urn:microsoft.com/office/officeart/2005/8/layout/target3"/>
    <dgm:cxn modelId="{45A23B37-693D-49DD-83D7-18E9576E4F4D}" type="presOf" srcId="{7BB35D53-E046-482F-8089-4B5D9873F538}" destId="{252D3EBD-1BB8-411B-8FEC-53AC9C8E5815}" srcOrd="1" destOrd="0" presId="urn:microsoft.com/office/officeart/2005/8/layout/target3"/>
    <dgm:cxn modelId="{E150E356-29C6-4A19-BF0E-E7AE259E444D}" type="presOf" srcId="{56A3ABD2-468E-4E09-9C5A-EA1680781AC3}" destId="{C0D50AB2-C5EC-4AD3-8306-06D1344008D4}" srcOrd="0" destOrd="0" presId="urn:microsoft.com/office/officeart/2005/8/layout/target3"/>
    <dgm:cxn modelId="{E08D5C27-8579-4BE7-9598-0E8D600742BC}" srcId="{56A3ABD2-468E-4E09-9C5A-EA1680781AC3}" destId="{44D2BFFB-1D35-42E5-8726-82D095DB3991}" srcOrd="2" destOrd="0" parTransId="{95095A04-8ED9-423C-82E5-021A28249092}" sibTransId="{CD5D2ED6-183A-47DC-98A3-DCBE89C8BE39}"/>
    <dgm:cxn modelId="{27A097DA-A2C0-4730-B08E-DFBC15252C56}" type="presOf" srcId="{0EBA167D-C8E1-422F-B047-77EA3B158286}" destId="{AD50B432-8DA5-45B6-B312-94AD2FF3F6DB}" srcOrd="0" destOrd="0" presId="urn:microsoft.com/office/officeart/2005/8/layout/target3"/>
    <dgm:cxn modelId="{8B226B94-7DCF-4594-83C5-6E67127963EC}" type="presOf" srcId="{90AF4E22-4DB2-46B4-953A-FA62BDC8AA8F}" destId="{FD2E85BB-000E-49EF-9610-D84536363231}" srcOrd="0" destOrd="0" presId="urn:microsoft.com/office/officeart/2005/8/layout/target3"/>
    <dgm:cxn modelId="{0400D70C-CEE8-4427-92B9-9930B948239A}" srcId="{56A3ABD2-468E-4E09-9C5A-EA1680781AC3}" destId="{90AF4E22-4DB2-46B4-953A-FA62BDC8AA8F}" srcOrd="4" destOrd="0" parTransId="{EA5D851E-D3B2-4CF9-9930-7F0C25B07B27}" sibTransId="{6943DA11-FFEE-45CF-9B1D-08D348036763}"/>
    <dgm:cxn modelId="{9BA253E0-8AB8-4DE1-A36A-E9317A3999BB}" srcId="{56A3ABD2-468E-4E09-9C5A-EA1680781AC3}" destId="{F831AA43-E9CE-4A9E-A489-1BAB2EB5CCE6}" srcOrd="3" destOrd="0" parTransId="{D57A34B5-1310-4F0B-90CC-CF48D011E2E3}" sibTransId="{A220F5C3-C9C9-471E-BE11-CBD8806D3F6A}"/>
    <dgm:cxn modelId="{B92D99C1-B1C2-4482-B47F-CD64C0AFD215}" type="presOf" srcId="{90AF4E22-4DB2-46B4-953A-FA62BDC8AA8F}" destId="{84DE9609-CDD5-4B72-90D8-40B9FE23C772}" srcOrd="1" destOrd="0" presId="urn:microsoft.com/office/officeart/2005/8/layout/target3"/>
    <dgm:cxn modelId="{949A0990-C032-4A96-817C-DEE989F62FA2}" type="presOf" srcId="{F831AA43-E9CE-4A9E-A489-1BAB2EB5CCE6}" destId="{CC2D320D-C51D-4613-A17C-F1E904870739}" srcOrd="0" destOrd="0" presId="urn:microsoft.com/office/officeart/2005/8/layout/target3"/>
    <dgm:cxn modelId="{D479441A-342C-4914-BF02-EA4FE030F363}" srcId="{56A3ABD2-468E-4E09-9C5A-EA1680781AC3}" destId="{4FD0D8EC-D3AE-4D23-B9B2-3C619B434DDE}" srcOrd="0" destOrd="0" parTransId="{30FF7543-9BC3-42DA-823E-2ECFD63C79AB}" sibTransId="{5FAFC55C-7201-4FE3-83B3-4C8CB15C443A}"/>
    <dgm:cxn modelId="{47C3D378-4DBA-4276-A54A-A1276C76B3CA}" type="presOf" srcId="{7BB35D53-E046-482F-8089-4B5D9873F538}" destId="{8A087CDB-9736-4E2D-AE68-A4E93C376F2C}" srcOrd="0" destOrd="0" presId="urn:microsoft.com/office/officeart/2005/8/layout/target3"/>
    <dgm:cxn modelId="{3CDD7F45-B94C-45B1-8079-CBEB0070F96A}" type="presParOf" srcId="{C0D50AB2-C5EC-4AD3-8306-06D1344008D4}" destId="{FBDF4E35-A539-4E8D-9FD9-2A9D7D598016}" srcOrd="0" destOrd="0" presId="urn:microsoft.com/office/officeart/2005/8/layout/target3"/>
    <dgm:cxn modelId="{BF1ED871-DC96-4BE7-BD4F-9D985B442D9D}" type="presParOf" srcId="{C0D50AB2-C5EC-4AD3-8306-06D1344008D4}" destId="{5F47F8D1-600D-4F12-BB0E-A943932423BE}" srcOrd="1" destOrd="0" presId="urn:microsoft.com/office/officeart/2005/8/layout/target3"/>
    <dgm:cxn modelId="{02BF3064-9542-4C48-B3C1-12F9CE5AE0B2}" type="presParOf" srcId="{C0D50AB2-C5EC-4AD3-8306-06D1344008D4}" destId="{DBFD6425-CC5B-4132-92FD-70AA2CB7B5DF}" srcOrd="2" destOrd="0" presId="urn:microsoft.com/office/officeart/2005/8/layout/target3"/>
    <dgm:cxn modelId="{BFEF0861-753C-41EC-A5AA-017274A8DDC3}" type="presParOf" srcId="{C0D50AB2-C5EC-4AD3-8306-06D1344008D4}" destId="{1B8AA432-CC78-421A-9D73-9231BA24D8D7}" srcOrd="3" destOrd="0" presId="urn:microsoft.com/office/officeart/2005/8/layout/target3"/>
    <dgm:cxn modelId="{15763877-265B-4A34-8F33-56EE852DC596}" type="presParOf" srcId="{C0D50AB2-C5EC-4AD3-8306-06D1344008D4}" destId="{EB5257DC-F722-4159-A4E1-C331F12CDCA3}" srcOrd="4" destOrd="0" presId="urn:microsoft.com/office/officeart/2005/8/layout/target3"/>
    <dgm:cxn modelId="{25E9AC47-E473-4579-90C2-22989D44322A}" type="presParOf" srcId="{C0D50AB2-C5EC-4AD3-8306-06D1344008D4}" destId="{8A087CDB-9736-4E2D-AE68-A4E93C376F2C}" srcOrd="5" destOrd="0" presId="urn:microsoft.com/office/officeart/2005/8/layout/target3"/>
    <dgm:cxn modelId="{ACF5F716-A5DE-4E02-A381-B5EAF87DEB61}" type="presParOf" srcId="{C0D50AB2-C5EC-4AD3-8306-06D1344008D4}" destId="{A14C6672-1320-4B96-A6B9-394FA0F87B67}" srcOrd="6" destOrd="0" presId="urn:microsoft.com/office/officeart/2005/8/layout/target3"/>
    <dgm:cxn modelId="{D633532E-8AD4-4AF0-AEA9-137F4E61C656}" type="presParOf" srcId="{C0D50AB2-C5EC-4AD3-8306-06D1344008D4}" destId="{266CA386-3C91-48D7-BCE9-E6A0F7F4E315}" srcOrd="7" destOrd="0" presId="urn:microsoft.com/office/officeart/2005/8/layout/target3"/>
    <dgm:cxn modelId="{8379C402-E0D4-4F3E-B3A9-3FBB1179A696}" type="presParOf" srcId="{C0D50AB2-C5EC-4AD3-8306-06D1344008D4}" destId="{44F09623-F7D1-46EE-8D6B-8149523C9E5D}" srcOrd="8" destOrd="0" presId="urn:microsoft.com/office/officeart/2005/8/layout/target3"/>
    <dgm:cxn modelId="{F1420F19-740F-4463-9D62-7AA450527D5F}" type="presParOf" srcId="{C0D50AB2-C5EC-4AD3-8306-06D1344008D4}" destId="{CDB6B056-8D00-46C9-8BD7-F1F24FC29099}" srcOrd="9" destOrd="0" presId="urn:microsoft.com/office/officeart/2005/8/layout/target3"/>
    <dgm:cxn modelId="{D60D5330-F61F-492C-8353-8621B71329ED}" type="presParOf" srcId="{C0D50AB2-C5EC-4AD3-8306-06D1344008D4}" destId="{5E964073-E6EE-44F4-87D9-DEC25E0B703F}" srcOrd="10" destOrd="0" presId="urn:microsoft.com/office/officeart/2005/8/layout/target3"/>
    <dgm:cxn modelId="{36695F14-6F29-410D-913D-90BD04D11506}" type="presParOf" srcId="{C0D50AB2-C5EC-4AD3-8306-06D1344008D4}" destId="{CC2D320D-C51D-4613-A17C-F1E904870739}" srcOrd="11" destOrd="0" presId="urn:microsoft.com/office/officeart/2005/8/layout/target3"/>
    <dgm:cxn modelId="{185CC076-5117-4003-A7A9-FF051C2BC2F7}" type="presParOf" srcId="{C0D50AB2-C5EC-4AD3-8306-06D1344008D4}" destId="{08A70E75-CE8C-47B3-BD14-418A7A0F9576}" srcOrd="12" destOrd="0" presId="urn:microsoft.com/office/officeart/2005/8/layout/target3"/>
    <dgm:cxn modelId="{2168DAF5-D4CA-468B-8061-494D11B934B2}" type="presParOf" srcId="{C0D50AB2-C5EC-4AD3-8306-06D1344008D4}" destId="{9951895B-F9B9-48D3-9B9F-79A815B25427}" srcOrd="13" destOrd="0" presId="urn:microsoft.com/office/officeart/2005/8/layout/target3"/>
    <dgm:cxn modelId="{A17DABA3-FCFF-4EAC-B682-AE7575475A22}" type="presParOf" srcId="{C0D50AB2-C5EC-4AD3-8306-06D1344008D4}" destId="{FD2E85BB-000E-49EF-9610-D84536363231}" srcOrd="14" destOrd="0" presId="urn:microsoft.com/office/officeart/2005/8/layout/target3"/>
    <dgm:cxn modelId="{3186D718-091D-4BAB-92B3-4CE79740DB85}" type="presParOf" srcId="{C0D50AB2-C5EC-4AD3-8306-06D1344008D4}" destId="{A2B1BE03-F07A-43D5-AADC-B677E239C783}" srcOrd="15" destOrd="0" presId="urn:microsoft.com/office/officeart/2005/8/layout/target3"/>
    <dgm:cxn modelId="{96521B22-376A-4452-83A1-54875045F691}" type="presParOf" srcId="{C0D50AB2-C5EC-4AD3-8306-06D1344008D4}" destId="{36B0D365-FA7B-4C76-8300-8BB9C53E0C96}" srcOrd="16" destOrd="0" presId="urn:microsoft.com/office/officeart/2005/8/layout/target3"/>
    <dgm:cxn modelId="{83501010-1DD3-4240-B575-7C5F57FAA051}" type="presParOf" srcId="{C0D50AB2-C5EC-4AD3-8306-06D1344008D4}" destId="{AD50B432-8DA5-45B6-B312-94AD2FF3F6DB}" srcOrd="17" destOrd="0" presId="urn:microsoft.com/office/officeart/2005/8/layout/target3"/>
    <dgm:cxn modelId="{42F0BA66-B996-4EBC-88D5-CC51EAF096FB}" type="presParOf" srcId="{C0D50AB2-C5EC-4AD3-8306-06D1344008D4}" destId="{0D5B4EB7-C73B-495E-9F1B-D27326C6AF71}" srcOrd="18" destOrd="0" presId="urn:microsoft.com/office/officeart/2005/8/layout/target3"/>
    <dgm:cxn modelId="{9416009A-2B2F-4D8D-876B-983B96873349}" type="presParOf" srcId="{C0D50AB2-C5EC-4AD3-8306-06D1344008D4}" destId="{252D3EBD-1BB8-411B-8FEC-53AC9C8E5815}" srcOrd="19" destOrd="0" presId="urn:microsoft.com/office/officeart/2005/8/layout/target3"/>
    <dgm:cxn modelId="{9C7FEA7A-3BA0-438C-ACD2-8E7748F5B7A5}" type="presParOf" srcId="{C0D50AB2-C5EC-4AD3-8306-06D1344008D4}" destId="{3A6C4AF2-C2F1-4B00-953F-110883CE60E3}" srcOrd="20" destOrd="0" presId="urn:microsoft.com/office/officeart/2005/8/layout/target3"/>
    <dgm:cxn modelId="{BE9993D8-050D-4157-B164-BF5CE00B9573}" type="presParOf" srcId="{C0D50AB2-C5EC-4AD3-8306-06D1344008D4}" destId="{2653BB80-D56F-4509-8402-1317AF415214}" srcOrd="21" destOrd="0" presId="urn:microsoft.com/office/officeart/2005/8/layout/target3"/>
    <dgm:cxn modelId="{8596C753-E662-4818-8205-D3AC98AC377B}" type="presParOf" srcId="{C0D50AB2-C5EC-4AD3-8306-06D1344008D4}" destId="{84DE9609-CDD5-4B72-90D8-40B9FE23C772}" srcOrd="22" destOrd="0" presId="urn:microsoft.com/office/officeart/2005/8/layout/target3"/>
    <dgm:cxn modelId="{621C63AE-D937-447A-9089-96EA5DAB6637}" type="presParOf" srcId="{C0D50AB2-C5EC-4AD3-8306-06D1344008D4}" destId="{C66AD066-FBF0-4B3A-81B2-6BB34A3C834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A3ABD2-468E-4E09-9C5A-EA1680781AC3}" type="doc">
      <dgm:prSet loTypeId="urn:microsoft.com/office/officeart/2005/8/layout/targe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FD0D8EC-D3AE-4D23-B9B2-3C619B434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 в ус не дует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0FF7543-9BC3-42DA-823E-2ECFD63C79AB}" type="parTrans" cxnId="{D479441A-342C-4914-BF02-EA4FE030F36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5FAFC55C-7201-4FE3-83B3-4C8CB15C443A}" type="sibTrans" cxnId="{D479441A-342C-4914-BF02-EA4FE030F36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7BB35D53-E046-482F-8089-4B5D9873F53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 ухом не ведёт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0E0D0A5-BBB6-47EC-B2E6-0056039B82D2}" type="parTrans" cxnId="{8E749479-EA74-4D98-A313-DD41DC5C98C0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8BBF79E8-2316-4F7F-8128-D1B23FC0ABB2}" type="sibTrans" cxnId="{8E749479-EA74-4D98-A313-DD41DC5C98C0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44D2BFFB-1D35-42E5-8726-82D095DB399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 след простыл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95095A04-8ED9-423C-82E5-021A28249092}" type="parTrans" cxnId="{E08D5C27-8579-4BE7-9598-0E8D600742BC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D5D2ED6-183A-47DC-98A3-DCBE89C8BE39}" type="sibTrans" cxnId="{E08D5C27-8579-4BE7-9598-0E8D600742BC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F831AA43-E9CE-4A9E-A489-1BAB2EB5CCE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Играть на нервах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D57A34B5-1310-4F0B-90CC-CF48D011E2E3}" type="parTrans" cxnId="{9BA253E0-8AB8-4DE1-A36A-E9317A3999B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A220F5C3-C9C9-471E-BE11-CBD8806D3F6A}" type="sibTrans" cxnId="{9BA253E0-8AB8-4DE1-A36A-E9317A3999B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90AF4E22-4DB2-46B4-953A-FA62BDC8AA8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Из кожи вон лезть (Изо всех сил)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A5D851E-D3B2-4CF9-9930-7F0C25B07B27}" type="parTrans" cxnId="{0400D70C-CEE8-4427-92B9-9930B948239A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6943DA11-FFEE-45CF-9B1D-08D348036763}" type="sibTrans" cxnId="{0400D70C-CEE8-4427-92B9-9930B948239A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EBA167D-C8E1-422F-B047-77EA3B15828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Испокон веков (веку)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BFD57BFD-222F-4AFB-8620-D2B789E94B33}" type="parTrans" cxnId="{B6822364-26D7-4D0F-B492-5FA5DD604C1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AC4B10E1-6E15-4C93-A9FE-3DAD1E99145B}" type="sibTrans" cxnId="{B6822364-26D7-4D0F-B492-5FA5DD604C1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0D50AB2-C5EC-4AD3-8306-06D1344008D4}" type="pres">
      <dgm:prSet presAssocID="{56A3ABD2-468E-4E09-9C5A-EA1680781AC3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FBDF4E35-A539-4E8D-9FD9-2A9D7D598016}" type="pres">
      <dgm:prSet presAssocID="{4FD0D8EC-D3AE-4D23-B9B2-3C619B434DDE}" presName="circle1" presStyleLbl="node1" presStyleIdx="0" presStyleCnt="6"/>
      <dgm:spPr/>
    </dgm:pt>
    <dgm:pt modelId="{5F47F8D1-600D-4F12-BB0E-A943932423BE}" type="pres">
      <dgm:prSet presAssocID="{4FD0D8EC-D3AE-4D23-B9B2-3C619B434DDE}" presName="space" presStyleCnt="0"/>
      <dgm:spPr/>
    </dgm:pt>
    <dgm:pt modelId="{DBFD6425-CC5B-4132-92FD-70AA2CB7B5DF}" type="pres">
      <dgm:prSet presAssocID="{4FD0D8EC-D3AE-4D23-B9B2-3C619B434DDE}" presName="rect1" presStyleLbl="alignAcc1" presStyleIdx="0" presStyleCnt="6"/>
      <dgm:spPr/>
    </dgm:pt>
    <dgm:pt modelId="{1B8AA432-CC78-421A-9D73-9231BA24D8D7}" type="pres">
      <dgm:prSet presAssocID="{7BB35D53-E046-482F-8089-4B5D9873F538}" presName="vertSpace2" presStyleLbl="node1" presStyleIdx="0" presStyleCnt="6"/>
      <dgm:spPr/>
    </dgm:pt>
    <dgm:pt modelId="{EB5257DC-F722-4159-A4E1-C331F12CDCA3}" type="pres">
      <dgm:prSet presAssocID="{7BB35D53-E046-482F-8089-4B5D9873F538}" presName="circle2" presStyleLbl="node1" presStyleIdx="1" presStyleCnt="6"/>
      <dgm:spPr/>
    </dgm:pt>
    <dgm:pt modelId="{8A087CDB-9736-4E2D-AE68-A4E93C376F2C}" type="pres">
      <dgm:prSet presAssocID="{7BB35D53-E046-482F-8089-4B5D9873F538}" presName="rect2" presStyleLbl="alignAcc1" presStyleIdx="1" presStyleCnt="6"/>
      <dgm:spPr/>
    </dgm:pt>
    <dgm:pt modelId="{A14C6672-1320-4B96-A6B9-394FA0F87B67}" type="pres">
      <dgm:prSet presAssocID="{44D2BFFB-1D35-42E5-8726-82D095DB3991}" presName="vertSpace3" presStyleLbl="node1" presStyleIdx="1" presStyleCnt="6"/>
      <dgm:spPr/>
    </dgm:pt>
    <dgm:pt modelId="{266CA386-3C91-48D7-BCE9-E6A0F7F4E315}" type="pres">
      <dgm:prSet presAssocID="{44D2BFFB-1D35-42E5-8726-82D095DB3991}" presName="circle3" presStyleLbl="node1" presStyleIdx="2" presStyleCnt="6"/>
      <dgm:spPr/>
    </dgm:pt>
    <dgm:pt modelId="{44F09623-F7D1-46EE-8D6B-8149523C9E5D}" type="pres">
      <dgm:prSet presAssocID="{44D2BFFB-1D35-42E5-8726-82D095DB3991}" presName="rect3" presStyleLbl="alignAcc1" presStyleIdx="2" presStyleCnt="6"/>
      <dgm:spPr/>
    </dgm:pt>
    <dgm:pt modelId="{CDB6B056-8D00-46C9-8BD7-F1F24FC29099}" type="pres">
      <dgm:prSet presAssocID="{F831AA43-E9CE-4A9E-A489-1BAB2EB5CCE6}" presName="vertSpace4" presStyleLbl="node1" presStyleIdx="2" presStyleCnt="6"/>
      <dgm:spPr/>
    </dgm:pt>
    <dgm:pt modelId="{5E964073-E6EE-44F4-87D9-DEC25E0B703F}" type="pres">
      <dgm:prSet presAssocID="{F831AA43-E9CE-4A9E-A489-1BAB2EB5CCE6}" presName="circle4" presStyleLbl="node1" presStyleIdx="3" presStyleCnt="6"/>
      <dgm:spPr/>
    </dgm:pt>
    <dgm:pt modelId="{CC2D320D-C51D-4613-A17C-F1E904870739}" type="pres">
      <dgm:prSet presAssocID="{F831AA43-E9CE-4A9E-A489-1BAB2EB5CCE6}" presName="rect4" presStyleLbl="alignAcc1" presStyleIdx="3" presStyleCnt="6"/>
      <dgm:spPr/>
    </dgm:pt>
    <dgm:pt modelId="{08A70E75-CE8C-47B3-BD14-418A7A0F9576}" type="pres">
      <dgm:prSet presAssocID="{90AF4E22-4DB2-46B4-953A-FA62BDC8AA8F}" presName="vertSpace5" presStyleLbl="node1" presStyleIdx="3" presStyleCnt="6"/>
      <dgm:spPr/>
    </dgm:pt>
    <dgm:pt modelId="{9951895B-F9B9-48D3-9B9F-79A815B25427}" type="pres">
      <dgm:prSet presAssocID="{90AF4E22-4DB2-46B4-953A-FA62BDC8AA8F}" presName="circle5" presStyleLbl="node1" presStyleIdx="4" presStyleCnt="6"/>
      <dgm:spPr/>
    </dgm:pt>
    <dgm:pt modelId="{FD2E85BB-000E-49EF-9610-D84536363231}" type="pres">
      <dgm:prSet presAssocID="{90AF4E22-4DB2-46B4-953A-FA62BDC8AA8F}" presName="rect5" presStyleLbl="alignAcc1" presStyleIdx="4" presStyleCnt="6"/>
      <dgm:spPr/>
      <dgm:t>
        <a:bodyPr/>
        <a:lstStyle/>
        <a:p>
          <a:endParaRPr lang="ru-RU"/>
        </a:p>
      </dgm:t>
    </dgm:pt>
    <dgm:pt modelId="{A2B1BE03-F07A-43D5-AADC-B677E239C783}" type="pres">
      <dgm:prSet presAssocID="{0EBA167D-C8E1-422F-B047-77EA3B158286}" presName="vertSpace6" presStyleLbl="node1" presStyleIdx="4" presStyleCnt="6"/>
      <dgm:spPr/>
    </dgm:pt>
    <dgm:pt modelId="{36B0D365-FA7B-4C76-8300-8BB9C53E0C96}" type="pres">
      <dgm:prSet presAssocID="{0EBA167D-C8E1-422F-B047-77EA3B158286}" presName="circle6" presStyleLbl="node1" presStyleIdx="5" presStyleCnt="6"/>
      <dgm:spPr/>
    </dgm:pt>
    <dgm:pt modelId="{AD50B432-8DA5-45B6-B312-94AD2FF3F6DB}" type="pres">
      <dgm:prSet presAssocID="{0EBA167D-C8E1-422F-B047-77EA3B158286}" presName="rect6" presStyleLbl="alignAcc1" presStyleIdx="5" presStyleCnt="6"/>
      <dgm:spPr/>
    </dgm:pt>
    <dgm:pt modelId="{0D5B4EB7-C73B-495E-9F1B-D27326C6AF71}" type="pres">
      <dgm:prSet presAssocID="{4FD0D8EC-D3AE-4D23-B9B2-3C619B434DDE}" presName="rect1ParTxNoCh" presStyleLbl="alignAcc1" presStyleIdx="5" presStyleCnt="6">
        <dgm:presLayoutVars>
          <dgm:chMax val="1"/>
          <dgm:bulletEnabled val="1"/>
        </dgm:presLayoutVars>
      </dgm:prSet>
      <dgm:spPr/>
    </dgm:pt>
    <dgm:pt modelId="{252D3EBD-1BB8-411B-8FEC-53AC9C8E5815}" type="pres">
      <dgm:prSet presAssocID="{7BB35D53-E046-482F-8089-4B5D9873F538}" presName="rect2ParTxNoCh" presStyleLbl="alignAcc1" presStyleIdx="5" presStyleCnt="6">
        <dgm:presLayoutVars>
          <dgm:chMax val="1"/>
          <dgm:bulletEnabled val="1"/>
        </dgm:presLayoutVars>
      </dgm:prSet>
      <dgm:spPr/>
    </dgm:pt>
    <dgm:pt modelId="{3A6C4AF2-C2F1-4B00-953F-110883CE60E3}" type="pres">
      <dgm:prSet presAssocID="{44D2BFFB-1D35-42E5-8726-82D095DB3991}" presName="rect3ParTxNoCh" presStyleLbl="alignAcc1" presStyleIdx="5" presStyleCnt="6">
        <dgm:presLayoutVars>
          <dgm:chMax val="1"/>
          <dgm:bulletEnabled val="1"/>
        </dgm:presLayoutVars>
      </dgm:prSet>
      <dgm:spPr/>
    </dgm:pt>
    <dgm:pt modelId="{2653BB80-D56F-4509-8402-1317AF415214}" type="pres">
      <dgm:prSet presAssocID="{F831AA43-E9CE-4A9E-A489-1BAB2EB5CCE6}" presName="rect4ParTxNoCh" presStyleLbl="alignAcc1" presStyleIdx="5" presStyleCnt="6">
        <dgm:presLayoutVars>
          <dgm:chMax val="1"/>
          <dgm:bulletEnabled val="1"/>
        </dgm:presLayoutVars>
      </dgm:prSet>
      <dgm:spPr/>
    </dgm:pt>
    <dgm:pt modelId="{84DE9609-CDD5-4B72-90D8-40B9FE23C772}" type="pres">
      <dgm:prSet presAssocID="{90AF4E22-4DB2-46B4-953A-FA62BDC8AA8F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AD066-FBF0-4B3A-81B2-6BB34A3C834D}" type="pres">
      <dgm:prSet presAssocID="{0EBA167D-C8E1-422F-B047-77EA3B158286}" presName="rect6ParTxNoCh" presStyleLbl="alignAcc1" presStyleIdx="5" presStyleCnt="6">
        <dgm:presLayoutVars>
          <dgm:chMax val="1"/>
          <dgm:bulletEnabled val="1"/>
        </dgm:presLayoutVars>
      </dgm:prSet>
      <dgm:spPr/>
    </dgm:pt>
  </dgm:ptLst>
  <dgm:cxnLst>
    <dgm:cxn modelId="{E08D5C27-8579-4BE7-9598-0E8D600742BC}" srcId="{56A3ABD2-468E-4E09-9C5A-EA1680781AC3}" destId="{44D2BFFB-1D35-42E5-8726-82D095DB3991}" srcOrd="2" destOrd="0" parTransId="{95095A04-8ED9-423C-82E5-021A28249092}" sibTransId="{CD5D2ED6-183A-47DC-98A3-DCBE89C8BE39}"/>
    <dgm:cxn modelId="{4F47F920-CE93-4464-8061-0501D9DF55A6}" type="presOf" srcId="{F831AA43-E9CE-4A9E-A489-1BAB2EB5CCE6}" destId="{CC2D320D-C51D-4613-A17C-F1E904870739}" srcOrd="0" destOrd="0" presId="urn:microsoft.com/office/officeart/2005/8/layout/target3"/>
    <dgm:cxn modelId="{028E3EB2-6496-4899-BB7B-BC8B636E38AE}" type="presOf" srcId="{4FD0D8EC-D3AE-4D23-B9B2-3C619B434DDE}" destId="{DBFD6425-CC5B-4132-92FD-70AA2CB7B5DF}" srcOrd="0" destOrd="0" presId="urn:microsoft.com/office/officeart/2005/8/layout/target3"/>
    <dgm:cxn modelId="{2DF08B9C-DF59-4A53-A6BE-AF69153515D7}" type="presOf" srcId="{F831AA43-E9CE-4A9E-A489-1BAB2EB5CCE6}" destId="{2653BB80-D56F-4509-8402-1317AF415214}" srcOrd="1" destOrd="0" presId="urn:microsoft.com/office/officeart/2005/8/layout/target3"/>
    <dgm:cxn modelId="{A0B2698B-BDD7-410F-A387-8F2C834A542E}" type="presOf" srcId="{90AF4E22-4DB2-46B4-953A-FA62BDC8AA8F}" destId="{FD2E85BB-000E-49EF-9610-D84536363231}" srcOrd="0" destOrd="0" presId="urn:microsoft.com/office/officeart/2005/8/layout/target3"/>
    <dgm:cxn modelId="{D479441A-342C-4914-BF02-EA4FE030F363}" srcId="{56A3ABD2-468E-4E09-9C5A-EA1680781AC3}" destId="{4FD0D8EC-D3AE-4D23-B9B2-3C619B434DDE}" srcOrd="0" destOrd="0" parTransId="{30FF7543-9BC3-42DA-823E-2ECFD63C79AB}" sibTransId="{5FAFC55C-7201-4FE3-83B3-4C8CB15C443A}"/>
    <dgm:cxn modelId="{68EFA731-3E66-4254-931C-5E0C1AAE7300}" type="presOf" srcId="{56A3ABD2-468E-4E09-9C5A-EA1680781AC3}" destId="{C0D50AB2-C5EC-4AD3-8306-06D1344008D4}" srcOrd="0" destOrd="0" presId="urn:microsoft.com/office/officeart/2005/8/layout/target3"/>
    <dgm:cxn modelId="{AECD1292-80A4-425A-A042-A5C495B7C440}" type="presOf" srcId="{0EBA167D-C8E1-422F-B047-77EA3B158286}" destId="{AD50B432-8DA5-45B6-B312-94AD2FF3F6DB}" srcOrd="0" destOrd="0" presId="urn:microsoft.com/office/officeart/2005/8/layout/target3"/>
    <dgm:cxn modelId="{8E749479-EA74-4D98-A313-DD41DC5C98C0}" srcId="{56A3ABD2-468E-4E09-9C5A-EA1680781AC3}" destId="{7BB35D53-E046-482F-8089-4B5D9873F538}" srcOrd="1" destOrd="0" parTransId="{E0E0D0A5-BBB6-47EC-B2E6-0056039B82D2}" sibTransId="{8BBF79E8-2316-4F7F-8128-D1B23FC0ABB2}"/>
    <dgm:cxn modelId="{7E04C0BD-0B54-42F2-9D19-88608A6BC7CD}" type="presOf" srcId="{0EBA167D-C8E1-422F-B047-77EA3B158286}" destId="{C66AD066-FBF0-4B3A-81B2-6BB34A3C834D}" srcOrd="1" destOrd="0" presId="urn:microsoft.com/office/officeart/2005/8/layout/target3"/>
    <dgm:cxn modelId="{0400D70C-CEE8-4427-92B9-9930B948239A}" srcId="{56A3ABD2-468E-4E09-9C5A-EA1680781AC3}" destId="{90AF4E22-4DB2-46B4-953A-FA62BDC8AA8F}" srcOrd="4" destOrd="0" parTransId="{EA5D851E-D3B2-4CF9-9930-7F0C25B07B27}" sibTransId="{6943DA11-FFEE-45CF-9B1D-08D348036763}"/>
    <dgm:cxn modelId="{BCD0F6C8-C9EC-492D-B68D-853E32512C37}" type="presOf" srcId="{44D2BFFB-1D35-42E5-8726-82D095DB3991}" destId="{44F09623-F7D1-46EE-8D6B-8149523C9E5D}" srcOrd="0" destOrd="0" presId="urn:microsoft.com/office/officeart/2005/8/layout/target3"/>
    <dgm:cxn modelId="{62D286C2-D3C8-4ABB-AEC5-6BB6B27AD9CF}" type="presOf" srcId="{7BB35D53-E046-482F-8089-4B5D9873F538}" destId="{252D3EBD-1BB8-411B-8FEC-53AC9C8E5815}" srcOrd="1" destOrd="0" presId="urn:microsoft.com/office/officeart/2005/8/layout/target3"/>
    <dgm:cxn modelId="{9BA253E0-8AB8-4DE1-A36A-E9317A3999BB}" srcId="{56A3ABD2-468E-4E09-9C5A-EA1680781AC3}" destId="{F831AA43-E9CE-4A9E-A489-1BAB2EB5CCE6}" srcOrd="3" destOrd="0" parTransId="{D57A34B5-1310-4F0B-90CC-CF48D011E2E3}" sibTransId="{A220F5C3-C9C9-471E-BE11-CBD8806D3F6A}"/>
    <dgm:cxn modelId="{A9C69316-25B5-4BFF-A2FF-8E98DA11E11F}" type="presOf" srcId="{90AF4E22-4DB2-46B4-953A-FA62BDC8AA8F}" destId="{84DE9609-CDD5-4B72-90D8-40B9FE23C772}" srcOrd="1" destOrd="0" presId="urn:microsoft.com/office/officeart/2005/8/layout/target3"/>
    <dgm:cxn modelId="{81CEFDE4-AC3A-4217-9508-092C82FE18C6}" type="presOf" srcId="{7BB35D53-E046-482F-8089-4B5D9873F538}" destId="{8A087CDB-9736-4E2D-AE68-A4E93C376F2C}" srcOrd="0" destOrd="0" presId="urn:microsoft.com/office/officeart/2005/8/layout/target3"/>
    <dgm:cxn modelId="{94383872-A501-44DF-860B-A4425A1AEA80}" type="presOf" srcId="{4FD0D8EC-D3AE-4D23-B9B2-3C619B434DDE}" destId="{0D5B4EB7-C73B-495E-9F1B-D27326C6AF71}" srcOrd="1" destOrd="0" presId="urn:microsoft.com/office/officeart/2005/8/layout/target3"/>
    <dgm:cxn modelId="{3E676C4D-E1E7-4E57-9865-B7A6D0D6DB0E}" type="presOf" srcId="{44D2BFFB-1D35-42E5-8726-82D095DB3991}" destId="{3A6C4AF2-C2F1-4B00-953F-110883CE60E3}" srcOrd="1" destOrd="0" presId="urn:microsoft.com/office/officeart/2005/8/layout/target3"/>
    <dgm:cxn modelId="{B6822364-26D7-4D0F-B492-5FA5DD604C1B}" srcId="{56A3ABD2-468E-4E09-9C5A-EA1680781AC3}" destId="{0EBA167D-C8E1-422F-B047-77EA3B158286}" srcOrd="5" destOrd="0" parTransId="{BFD57BFD-222F-4AFB-8620-D2B789E94B33}" sibTransId="{AC4B10E1-6E15-4C93-A9FE-3DAD1E99145B}"/>
    <dgm:cxn modelId="{605A7360-B8CF-4198-985E-BCE6B0535F0A}" type="presParOf" srcId="{C0D50AB2-C5EC-4AD3-8306-06D1344008D4}" destId="{FBDF4E35-A539-4E8D-9FD9-2A9D7D598016}" srcOrd="0" destOrd="0" presId="urn:microsoft.com/office/officeart/2005/8/layout/target3"/>
    <dgm:cxn modelId="{5F2D8B0A-562F-4FEE-81A0-9622325E156D}" type="presParOf" srcId="{C0D50AB2-C5EC-4AD3-8306-06D1344008D4}" destId="{5F47F8D1-600D-4F12-BB0E-A943932423BE}" srcOrd="1" destOrd="0" presId="urn:microsoft.com/office/officeart/2005/8/layout/target3"/>
    <dgm:cxn modelId="{5C02F732-0D1C-407B-B1D3-2DD2D279C44E}" type="presParOf" srcId="{C0D50AB2-C5EC-4AD3-8306-06D1344008D4}" destId="{DBFD6425-CC5B-4132-92FD-70AA2CB7B5DF}" srcOrd="2" destOrd="0" presId="urn:microsoft.com/office/officeart/2005/8/layout/target3"/>
    <dgm:cxn modelId="{A383FBE5-3397-45CB-8ADB-32DDC8514F2E}" type="presParOf" srcId="{C0D50AB2-C5EC-4AD3-8306-06D1344008D4}" destId="{1B8AA432-CC78-421A-9D73-9231BA24D8D7}" srcOrd="3" destOrd="0" presId="urn:microsoft.com/office/officeart/2005/8/layout/target3"/>
    <dgm:cxn modelId="{30D61ECB-86D1-43BE-A7FA-5CB219127395}" type="presParOf" srcId="{C0D50AB2-C5EC-4AD3-8306-06D1344008D4}" destId="{EB5257DC-F722-4159-A4E1-C331F12CDCA3}" srcOrd="4" destOrd="0" presId="urn:microsoft.com/office/officeart/2005/8/layout/target3"/>
    <dgm:cxn modelId="{92DB685F-BEB4-4321-B0A7-ABED12C0B1C0}" type="presParOf" srcId="{C0D50AB2-C5EC-4AD3-8306-06D1344008D4}" destId="{8A087CDB-9736-4E2D-AE68-A4E93C376F2C}" srcOrd="5" destOrd="0" presId="urn:microsoft.com/office/officeart/2005/8/layout/target3"/>
    <dgm:cxn modelId="{AD05EB1B-D1AD-464C-9E18-6265541DBC05}" type="presParOf" srcId="{C0D50AB2-C5EC-4AD3-8306-06D1344008D4}" destId="{A14C6672-1320-4B96-A6B9-394FA0F87B67}" srcOrd="6" destOrd="0" presId="urn:microsoft.com/office/officeart/2005/8/layout/target3"/>
    <dgm:cxn modelId="{56933D06-4827-4CFA-B62E-ABDFD9019CD1}" type="presParOf" srcId="{C0D50AB2-C5EC-4AD3-8306-06D1344008D4}" destId="{266CA386-3C91-48D7-BCE9-E6A0F7F4E315}" srcOrd="7" destOrd="0" presId="urn:microsoft.com/office/officeart/2005/8/layout/target3"/>
    <dgm:cxn modelId="{5CA9F681-82EE-426D-AB98-4416E458634A}" type="presParOf" srcId="{C0D50AB2-C5EC-4AD3-8306-06D1344008D4}" destId="{44F09623-F7D1-46EE-8D6B-8149523C9E5D}" srcOrd="8" destOrd="0" presId="urn:microsoft.com/office/officeart/2005/8/layout/target3"/>
    <dgm:cxn modelId="{306B0C9E-901B-4583-BC92-FFB2BCF20669}" type="presParOf" srcId="{C0D50AB2-C5EC-4AD3-8306-06D1344008D4}" destId="{CDB6B056-8D00-46C9-8BD7-F1F24FC29099}" srcOrd="9" destOrd="0" presId="urn:microsoft.com/office/officeart/2005/8/layout/target3"/>
    <dgm:cxn modelId="{E0776196-2A69-4278-A7CF-8236E25E44DE}" type="presParOf" srcId="{C0D50AB2-C5EC-4AD3-8306-06D1344008D4}" destId="{5E964073-E6EE-44F4-87D9-DEC25E0B703F}" srcOrd="10" destOrd="0" presId="urn:microsoft.com/office/officeart/2005/8/layout/target3"/>
    <dgm:cxn modelId="{F9B0AA0E-192F-4B5E-B0F7-939B1702D75A}" type="presParOf" srcId="{C0D50AB2-C5EC-4AD3-8306-06D1344008D4}" destId="{CC2D320D-C51D-4613-A17C-F1E904870739}" srcOrd="11" destOrd="0" presId="urn:microsoft.com/office/officeart/2005/8/layout/target3"/>
    <dgm:cxn modelId="{BB655A78-4B3E-4BEB-B4F6-9263E246672C}" type="presParOf" srcId="{C0D50AB2-C5EC-4AD3-8306-06D1344008D4}" destId="{08A70E75-CE8C-47B3-BD14-418A7A0F9576}" srcOrd="12" destOrd="0" presId="urn:microsoft.com/office/officeart/2005/8/layout/target3"/>
    <dgm:cxn modelId="{78B0111C-E687-4000-B468-B5793B0F6603}" type="presParOf" srcId="{C0D50AB2-C5EC-4AD3-8306-06D1344008D4}" destId="{9951895B-F9B9-48D3-9B9F-79A815B25427}" srcOrd="13" destOrd="0" presId="urn:microsoft.com/office/officeart/2005/8/layout/target3"/>
    <dgm:cxn modelId="{A176373C-C6A6-4050-AB7E-F2651AF00211}" type="presParOf" srcId="{C0D50AB2-C5EC-4AD3-8306-06D1344008D4}" destId="{FD2E85BB-000E-49EF-9610-D84536363231}" srcOrd="14" destOrd="0" presId="urn:microsoft.com/office/officeart/2005/8/layout/target3"/>
    <dgm:cxn modelId="{143B6CFC-E442-47E7-BD46-E79D73B40714}" type="presParOf" srcId="{C0D50AB2-C5EC-4AD3-8306-06D1344008D4}" destId="{A2B1BE03-F07A-43D5-AADC-B677E239C783}" srcOrd="15" destOrd="0" presId="urn:microsoft.com/office/officeart/2005/8/layout/target3"/>
    <dgm:cxn modelId="{88C4B15B-2F21-4F5B-8492-FE62650F01BE}" type="presParOf" srcId="{C0D50AB2-C5EC-4AD3-8306-06D1344008D4}" destId="{36B0D365-FA7B-4C76-8300-8BB9C53E0C96}" srcOrd="16" destOrd="0" presId="urn:microsoft.com/office/officeart/2005/8/layout/target3"/>
    <dgm:cxn modelId="{EDCE91B1-9735-4C9E-984D-2018523E50D0}" type="presParOf" srcId="{C0D50AB2-C5EC-4AD3-8306-06D1344008D4}" destId="{AD50B432-8DA5-45B6-B312-94AD2FF3F6DB}" srcOrd="17" destOrd="0" presId="urn:microsoft.com/office/officeart/2005/8/layout/target3"/>
    <dgm:cxn modelId="{3308D3C0-D19B-466F-8A7E-B190D277135B}" type="presParOf" srcId="{C0D50AB2-C5EC-4AD3-8306-06D1344008D4}" destId="{0D5B4EB7-C73B-495E-9F1B-D27326C6AF71}" srcOrd="18" destOrd="0" presId="urn:microsoft.com/office/officeart/2005/8/layout/target3"/>
    <dgm:cxn modelId="{BF8B6E47-C9EB-4E1C-A7DF-E106E2A50DD1}" type="presParOf" srcId="{C0D50AB2-C5EC-4AD3-8306-06D1344008D4}" destId="{252D3EBD-1BB8-411B-8FEC-53AC9C8E5815}" srcOrd="19" destOrd="0" presId="urn:microsoft.com/office/officeart/2005/8/layout/target3"/>
    <dgm:cxn modelId="{A4DBCAB6-ABE2-44D3-9638-9DC89DC87856}" type="presParOf" srcId="{C0D50AB2-C5EC-4AD3-8306-06D1344008D4}" destId="{3A6C4AF2-C2F1-4B00-953F-110883CE60E3}" srcOrd="20" destOrd="0" presId="urn:microsoft.com/office/officeart/2005/8/layout/target3"/>
    <dgm:cxn modelId="{95867F3C-CA25-4F7A-8A5D-789A5CF43918}" type="presParOf" srcId="{C0D50AB2-C5EC-4AD3-8306-06D1344008D4}" destId="{2653BB80-D56F-4509-8402-1317AF415214}" srcOrd="21" destOrd="0" presId="urn:microsoft.com/office/officeart/2005/8/layout/target3"/>
    <dgm:cxn modelId="{FBF3A4D1-83E0-41DA-94F4-517B07C08D4A}" type="presParOf" srcId="{C0D50AB2-C5EC-4AD3-8306-06D1344008D4}" destId="{84DE9609-CDD5-4B72-90D8-40B9FE23C772}" srcOrd="22" destOrd="0" presId="urn:microsoft.com/office/officeart/2005/8/layout/target3"/>
    <dgm:cxn modelId="{E37ADD78-3443-4F1B-AE4A-4E98BA5CF59F}" type="presParOf" srcId="{C0D50AB2-C5EC-4AD3-8306-06D1344008D4}" destId="{C66AD066-FBF0-4B3A-81B2-6BB34A3C834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A3ABD2-468E-4E09-9C5A-EA1680781AC3}" type="doc">
      <dgm:prSet loTypeId="urn:microsoft.com/office/officeart/2005/8/layout/targe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FD0D8EC-D3AE-4D23-B9B2-3C619B434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 в ус не дует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0FF7543-9BC3-42DA-823E-2ECFD63C79AB}" type="parTrans" cxnId="{D479441A-342C-4914-BF02-EA4FE030F36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5FAFC55C-7201-4FE3-83B3-4C8CB15C443A}" type="sibTrans" cxnId="{D479441A-342C-4914-BF02-EA4FE030F36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7BB35D53-E046-482F-8089-4B5D9873F53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 ухом не ведёт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0E0D0A5-BBB6-47EC-B2E6-0056039B82D2}" type="parTrans" cxnId="{8E749479-EA74-4D98-A313-DD41DC5C98C0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8BBF79E8-2316-4F7F-8128-D1B23FC0ABB2}" type="sibTrans" cxnId="{8E749479-EA74-4D98-A313-DD41DC5C98C0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44D2BFFB-1D35-42E5-8726-82D095DB399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 след простыл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95095A04-8ED9-423C-82E5-021A28249092}" type="parTrans" cxnId="{E08D5C27-8579-4BE7-9598-0E8D600742BC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D5D2ED6-183A-47DC-98A3-DCBE89C8BE39}" type="sibTrans" cxnId="{E08D5C27-8579-4BE7-9598-0E8D600742BC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F831AA43-E9CE-4A9E-A489-1BAB2EB5CCE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Играть на нервах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D57A34B5-1310-4F0B-90CC-CF48D011E2E3}" type="parTrans" cxnId="{9BA253E0-8AB8-4DE1-A36A-E9317A3999B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A220F5C3-C9C9-471E-BE11-CBD8806D3F6A}" type="sibTrans" cxnId="{9BA253E0-8AB8-4DE1-A36A-E9317A3999B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90AF4E22-4DB2-46B4-953A-FA62BDC8AA8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Из кожи вон лезть (Изо всех сил)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A5D851E-D3B2-4CF9-9930-7F0C25B07B27}" type="parTrans" cxnId="{0400D70C-CEE8-4427-92B9-9930B948239A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6943DA11-FFEE-45CF-9B1D-08D348036763}" type="sibTrans" cxnId="{0400D70C-CEE8-4427-92B9-9930B948239A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EBA167D-C8E1-422F-B047-77EA3B15828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Испокон веков (веку)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BFD57BFD-222F-4AFB-8620-D2B789E94B33}" type="parTrans" cxnId="{B6822364-26D7-4D0F-B492-5FA5DD604C1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AC4B10E1-6E15-4C93-A9FE-3DAD1E99145B}" type="sibTrans" cxnId="{B6822364-26D7-4D0F-B492-5FA5DD604C1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0D50AB2-C5EC-4AD3-8306-06D1344008D4}" type="pres">
      <dgm:prSet presAssocID="{56A3ABD2-468E-4E09-9C5A-EA1680781AC3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FBDF4E35-A539-4E8D-9FD9-2A9D7D598016}" type="pres">
      <dgm:prSet presAssocID="{4FD0D8EC-D3AE-4D23-B9B2-3C619B434DDE}" presName="circle1" presStyleLbl="node1" presStyleIdx="0" presStyleCnt="6"/>
      <dgm:spPr/>
    </dgm:pt>
    <dgm:pt modelId="{5F47F8D1-600D-4F12-BB0E-A943932423BE}" type="pres">
      <dgm:prSet presAssocID="{4FD0D8EC-D3AE-4D23-B9B2-3C619B434DDE}" presName="space" presStyleCnt="0"/>
      <dgm:spPr/>
    </dgm:pt>
    <dgm:pt modelId="{DBFD6425-CC5B-4132-92FD-70AA2CB7B5DF}" type="pres">
      <dgm:prSet presAssocID="{4FD0D8EC-D3AE-4D23-B9B2-3C619B434DDE}" presName="rect1" presStyleLbl="alignAcc1" presStyleIdx="0" presStyleCnt="6"/>
      <dgm:spPr/>
    </dgm:pt>
    <dgm:pt modelId="{1B8AA432-CC78-421A-9D73-9231BA24D8D7}" type="pres">
      <dgm:prSet presAssocID="{7BB35D53-E046-482F-8089-4B5D9873F538}" presName="vertSpace2" presStyleLbl="node1" presStyleIdx="0" presStyleCnt="6"/>
      <dgm:spPr/>
    </dgm:pt>
    <dgm:pt modelId="{EB5257DC-F722-4159-A4E1-C331F12CDCA3}" type="pres">
      <dgm:prSet presAssocID="{7BB35D53-E046-482F-8089-4B5D9873F538}" presName="circle2" presStyleLbl="node1" presStyleIdx="1" presStyleCnt="6"/>
      <dgm:spPr/>
    </dgm:pt>
    <dgm:pt modelId="{8A087CDB-9736-4E2D-AE68-A4E93C376F2C}" type="pres">
      <dgm:prSet presAssocID="{7BB35D53-E046-482F-8089-4B5D9873F538}" presName="rect2" presStyleLbl="alignAcc1" presStyleIdx="1" presStyleCnt="6"/>
      <dgm:spPr/>
    </dgm:pt>
    <dgm:pt modelId="{A14C6672-1320-4B96-A6B9-394FA0F87B67}" type="pres">
      <dgm:prSet presAssocID="{44D2BFFB-1D35-42E5-8726-82D095DB3991}" presName="vertSpace3" presStyleLbl="node1" presStyleIdx="1" presStyleCnt="6"/>
      <dgm:spPr/>
    </dgm:pt>
    <dgm:pt modelId="{266CA386-3C91-48D7-BCE9-E6A0F7F4E315}" type="pres">
      <dgm:prSet presAssocID="{44D2BFFB-1D35-42E5-8726-82D095DB3991}" presName="circle3" presStyleLbl="node1" presStyleIdx="2" presStyleCnt="6"/>
      <dgm:spPr/>
    </dgm:pt>
    <dgm:pt modelId="{44F09623-F7D1-46EE-8D6B-8149523C9E5D}" type="pres">
      <dgm:prSet presAssocID="{44D2BFFB-1D35-42E5-8726-82D095DB3991}" presName="rect3" presStyleLbl="alignAcc1" presStyleIdx="2" presStyleCnt="6"/>
      <dgm:spPr/>
    </dgm:pt>
    <dgm:pt modelId="{CDB6B056-8D00-46C9-8BD7-F1F24FC29099}" type="pres">
      <dgm:prSet presAssocID="{F831AA43-E9CE-4A9E-A489-1BAB2EB5CCE6}" presName="vertSpace4" presStyleLbl="node1" presStyleIdx="2" presStyleCnt="6"/>
      <dgm:spPr/>
    </dgm:pt>
    <dgm:pt modelId="{5E964073-E6EE-44F4-87D9-DEC25E0B703F}" type="pres">
      <dgm:prSet presAssocID="{F831AA43-E9CE-4A9E-A489-1BAB2EB5CCE6}" presName="circle4" presStyleLbl="node1" presStyleIdx="3" presStyleCnt="6"/>
      <dgm:spPr/>
    </dgm:pt>
    <dgm:pt modelId="{CC2D320D-C51D-4613-A17C-F1E904870739}" type="pres">
      <dgm:prSet presAssocID="{F831AA43-E9CE-4A9E-A489-1BAB2EB5CCE6}" presName="rect4" presStyleLbl="alignAcc1" presStyleIdx="3" presStyleCnt="6"/>
      <dgm:spPr/>
    </dgm:pt>
    <dgm:pt modelId="{08A70E75-CE8C-47B3-BD14-418A7A0F9576}" type="pres">
      <dgm:prSet presAssocID="{90AF4E22-4DB2-46B4-953A-FA62BDC8AA8F}" presName="vertSpace5" presStyleLbl="node1" presStyleIdx="3" presStyleCnt="6"/>
      <dgm:spPr/>
    </dgm:pt>
    <dgm:pt modelId="{9951895B-F9B9-48D3-9B9F-79A815B25427}" type="pres">
      <dgm:prSet presAssocID="{90AF4E22-4DB2-46B4-953A-FA62BDC8AA8F}" presName="circle5" presStyleLbl="node1" presStyleIdx="4" presStyleCnt="6"/>
      <dgm:spPr/>
    </dgm:pt>
    <dgm:pt modelId="{FD2E85BB-000E-49EF-9610-D84536363231}" type="pres">
      <dgm:prSet presAssocID="{90AF4E22-4DB2-46B4-953A-FA62BDC8AA8F}" presName="rect5" presStyleLbl="alignAcc1" presStyleIdx="4" presStyleCnt="6"/>
      <dgm:spPr/>
      <dgm:t>
        <a:bodyPr/>
        <a:lstStyle/>
        <a:p>
          <a:endParaRPr lang="ru-RU"/>
        </a:p>
      </dgm:t>
    </dgm:pt>
    <dgm:pt modelId="{A2B1BE03-F07A-43D5-AADC-B677E239C783}" type="pres">
      <dgm:prSet presAssocID="{0EBA167D-C8E1-422F-B047-77EA3B158286}" presName="vertSpace6" presStyleLbl="node1" presStyleIdx="4" presStyleCnt="6"/>
      <dgm:spPr/>
    </dgm:pt>
    <dgm:pt modelId="{36B0D365-FA7B-4C76-8300-8BB9C53E0C96}" type="pres">
      <dgm:prSet presAssocID="{0EBA167D-C8E1-422F-B047-77EA3B158286}" presName="circle6" presStyleLbl="node1" presStyleIdx="5" presStyleCnt="6"/>
      <dgm:spPr/>
    </dgm:pt>
    <dgm:pt modelId="{AD50B432-8DA5-45B6-B312-94AD2FF3F6DB}" type="pres">
      <dgm:prSet presAssocID="{0EBA167D-C8E1-422F-B047-77EA3B158286}" presName="rect6" presStyleLbl="alignAcc1" presStyleIdx="5" presStyleCnt="6"/>
      <dgm:spPr/>
    </dgm:pt>
    <dgm:pt modelId="{0D5B4EB7-C73B-495E-9F1B-D27326C6AF71}" type="pres">
      <dgm:prSet presAssocID="{4FD0D8EC-D3AE-4D23-B9B2-3C619B434DDE}" presName="rect1ParTxNoCh" presStyleLbl="alignAcc1" presStyleIdx="5" presStyleCnt="6">
        <dgm:presLayoutVars>
          <dgm:chMax val="1"/>
          <dgm:bulletEnabled val="1"/>
        </dgm:presLayoutVars>
      </dgm:prSet>
      <dgm:spPr/>
    </dgm:pt>
    <dgm:pt modelId="{252D3EBD-1BB8-411B-8FEC-53AC9C8E5815}" type="pres">
      <dgm:prSet presAssocID="{7BB35D53-E046-482F-8089-4B5D9873F538}" presName="rect2ParTxNoCh" presStyleLbl="alignAcc1" presStyleIdx="5" presStyleCnt="6">
        <dgm:presLayoutVars>
          <dgm:chMax val="1"/>
          <dgm:bulletEnabled val="1"/>
        </dgm:presLayoutVars>
      </dgm:prSet>
      <dgm:spPr/>
    </dgm:pt>
    <dgm:pt modelId="{3A6C4AF2-C2F1-4B00-953F-110883CE60E3}" type="pres">
      <dgm:prSet presAssocID="{44D2BFFB-1D35-42E5-8726-82D095DB3991}" presName="rect3ParTxNoCh" presStyleLbl="alignAcc1" presStyleIdx="5" presStyleCnt="6">
        <dgm:presLayoutVars>
          <dgm:chMax val="1"/>
          <dgm:bulletEnabled val="1"/>
        </dgm:presLayoutVars>
      </dgm:prSet>
      <dgm:spPr/>
    </dgm:pt>
    <dgm:pt modelId="{2653BB80-D56F-4509-8402-1317AF415214}" type="pres">
      <dgm:prSet presAssocID="{F831AA43-E9CE-4A9E-A489-1BAB2EB5CCE6}" presName="rect4ParTxNoCh" presStyleLbl="alignAcc1" presStyleIdx="5" presStyleCnt="6">
        <dgm:presLayoutVars>
          <dgm:chMax val="1"/>
          <dgm:bulletEnabled val="1"/>
        </dgm:presLayoutVars>
      </dgm:prSet>
      <dgm:spPr/>
    </dgm:pt>
    <dgm:pt modelId="{84DE9609-CDD5-4B72-90D8-40B9FE23C772}" type="pres">
      <dgm:prSet presAssocID="{90AF4E22-4DB2-46B4-953A-FA62BDC8AA8F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AD066-FBF0-4B3A-81B2-6BB34A3C834D}" type="pres">
      <dgm:prSet presAssocID="{0EBA167D-C8E1-422F-B047-77EA3B158286}" presName="rect6ParTxNoCh" presStyleLbl="alignAcc1" presStyleIdx="5" presStyleCnt="6">
        <dgm:presLayoutVars>
          <dgm:chMax val="1"/>
          <dgm:bulletEnabled val="1"/>
        </dgm:presLayoutVars>
      </dgm:prSet>
      <dgm:spPr/>
    </dgm:pt>
  </dgm:ptLst>
  <dgm:cxnLst>
    <dgm:cxn modelId="{100954BF-D5C1-46C1-8A6E-8FE2B22B1718}" type="presOf" srcId="{90AF4E22-4DB2-46B4-953A-FA62BDC8AA8F}" destId="{84DE9609-CDD5-4B72-90D8-40B9FE23C772}" srcOrd="1" destOrd="0" presId="urn:microsoft.com/office/officeart/2005/8/layout/target3"/>
    <dgm:cxn modelId="{F0CA0143-517B-437D-8804-772E392469E7}" type="presOf" srcId="{7BB35D53-E046-482F-8089-4B5D9873F538}" destId="{252D3EBD-1BB8-411B-8FEC-53AC9C8E5815}" srcOrd="1" destOrd="0" presId="urn:microsoft.com/office/officeart/2005/8/layout/target3"/>
    <dgm:cxn modelId="{4614C274-1DAD-47F2-9286-FB2F4F84D486}" type="presOf" srcId="{7BB35D53-E046-482F-8089-4B5D9873F538}" destId="{8A087CDB-9736-4E2D-AE68-A4E93C376F2C}" srcOrd="0" destOrd="0" presId="urn:microsoft.com/office/officeart/2005/8/layout/target3"/>
    <dgm:cxn modelId="{E08D5C27-8579-4BE7-9598-0E8D600742BC}" srcId="{56A3ABD2-468E-4E09-9C5A-EA1680781AC3}" destId="{44D2BFFB-1D35-42E5-8726-82D095DB3991}" srcOrd="2" destOrd="0" parTransId="{95095A04-8ED9-423C-82E5-021A28249092}" sibTransId="{CD5D2ED6-183A-47DC-98A3-DCBE89C8BE39}"/>
    <dgm:cxn modelId="{8E749479-EA74-4D98-A313-DD41DC5C98C0}" srcId="{56A3ABD2-468E-4E09-9C5A-EA1680781AC3}" destId="{7BB35D53-E046-482F-8089-4B5D9873F538}" srcOrd="1" destOrd="0" parTransId="{E0E0D0A5-BBB6-47EC-B2E6-0056039B82D2}" sibTransId="{8BBF79E8-2316-4F7F-8128-D1B23FC0ABB2}"/>
    <dgm:cxn modelId="{7F2C5056-1D81-4061-ABD4-71FE529A3DD7}" type="presOf" srcId="{F831AA43-E9CE-4A9E-A489-1BAB2EB5CCE6}" destId="{CC2D320D-C51D-4613-A17C-F1E904870739}" srcOrd="0" destOrd="0" presId="urn:microsoft.com/office/officeart/2005/8/layout/target3"/>
    <dgm:cxn modelId="{6F0B8FB7-4B1A-4979-892D-ABE143A4EEEA}" type="presOf" srcId="{44D2BFFB-1D35-42E5-8726-82D095DB3991}" destId="{44F09623-F7D1-46EE-8D6B-8149523C9E5D}" srcOrd="0" destOrd="0" presId="urn:microsoft.com/office/officeart/2005/8/layout/target3"/>
    <dgm:cxn modelId="{3CEFF1A8-FB3A-4BB1-BF78-3DCD2B0D7828}" type="presOf" srcId="{0EBA167D-C8E1-422F-B047-77EA3B158286}" destId="{C66AD066-FBF0-4B3A-81B2-6BB34A3C834D}" srcOrd="1" destOrd="0" presId="urn:microsoft.com/office/officeart/2005/8/layout/target3"/>
    <dgm:cxn modelId="{3804694F-A0FC-40E6-9FF3-0A81060871A6}" type="presOf" srcId="{4FD0D8EC-D3AE-4D23-B9B2-3C619B434DDE}" destId="{0D5B4EB7-C73B-495E-9F1B-D27326C6AF71}" srcOrd="1" destOrd="0" presId="urn:microsoft.com/office/officeart/2005/8/layout/target3"/>
    <dgm:cxn modelId="{5DF7F0CC-534D-4D30-9CE0-0B3EEF87AE50}" type="presOf" srcId="{4FD0D8EC-D3AE-4D23-B9B2-3C619B434DDE}" destId="{DBFD6425-CC5B-4132-92FD-70AA2CB7B5DF}" srcOrd="0" destOrd="0" presId="urn:microsoft.com/office/officeart/2005/8/layout/target3"/>
    <dgm:cxn modelId="{BD0B44B9-2AAD-4372-901F-5A6F6AEBA9DB}" type="presOf" srcId="{F831AA43-E9CE-4A9E-A489-1BAB2EB5CCE6}" destId="{2653BB80-D56F-4509-8402-1317AF415214}" srcOrd="1" destOrd="0" presId="urn:microsoft.com/office/officeart/2005/8/layout/target3"/>
    <dgm:cxn modelId="{0400D70C-CEE8-4427-92B9-9930B948239A}" srcId="{56A3ABD2-468E-4E09-9C5A-EA1680781AC3}" destId="{90AF4E22-4DB2-46B4-953A-FA62BDC8AA8F}" srcOrd="4" destOrd="0" parTransId="{EA5D851E-D3B2-4CF9-9930-7F0C25B07B27}" sibTransId="{6943DA11-FFEE-45CF-9B1D-08D348036763}"/>
    <dgm:cxn modelId="{C2EC0F99-2589-4030-BD04-1F0DEEFC8CB9}" type="presOf" srcId="{44D2BFFB-1D35-42E5-8726-82D095DB3991}" destId="{3A6C4AF2-C2F1-4B00-953F-110883CE60E3}" srcOrd="1" destOrd="0" presId="urn:microsoft.com/office/officeart/2005/8/layout/target3"/>
    <dgm:cxn modelId="{B6822364-26D7-4D0F-B492-5FA5DD604C1B}" srcId="{56A3ABD2-468E-4E09-9C5A-EA1680781AC3}" destId="{0EBA167D-C8E1-422F-B047-77EA3B158286}" srcOrd="5" destOrd="0" parTransId="{BFD57BFD-222F-4AFB-8620-D2B789E94B33}" sibTransId="{AC4B10E1-6E15-4C93-A9FE-3DAD1E99145B}"/>
    <dgm:cxn modelId="{3C10CA3A-3252-4816-B1BE-E7894901765E}" type="presOf" srcId="{90AF4E22-4DB2-46B4-953A-FA62BDC8AA8F}" destId="{FD2E85BB-000E-49EF-9610-D84536363231}" srcOrd="0" destOrd="0" presId="urn:microsoft.com/office/officeart/2005/8/layout/target3"/>
    <dgm:cxn modelId="{D479441A-342C-4914-BF02-EA4FE030F363}" srcId="{56A3ABD2-468E-4E09-9C5A-EA1680781AC3}" destId="{4FD0D8EC-D3AE-4D23-B9B2-3C619B434DDE}" srcOrd="0" destOrd="0" parTransId="{30FF7543-9BC3-42DA-823E-2ECFD63C79AB}" sibTransId="{5FAFC55C-7201-4FE3-83B3-4C8CB15C443A}"/>
    <dgm:cxn modelId="{BF55D43C-705F-4845-A9B8-49022574C86F}" type="presOf" srcId="{0EBA167D-C8E1-422F-B047-77EA3B158286}" destId="{AD50B432-8DA5-45B6-B312-94AD2FF3F6DB}" srcOrd="0" destOrd="0" presId="urn:microsoft.com/office/officeart/2005/8/layout/target3"/>
    <dgm:cxn modelId="{9BA253E0-8AB8-4DE1-A36A-E9317A3999BB}" srcId="{56A3ABD2-468E-4E09-9C5A-EA1680781AC3}" destId="{F831AA43-E9CE-4A9E-A489-1BAB2EB5CCE6}" srcOrd="3" destOrd="0" parTransId="{D57A34B5-1310-4F0B-90CC-CF48D011E2E3}" sibTransId="{A220F5C3-C9C9-471E-BE11-CBD8806D3F6A}"/>
    <dgm:cxn modelId="{A68002C0-35B7-4223-95BA-83F4C86432DD}" type="presOf" srcId="{56A3ABD2-468E-4E09-9C5A-EA1680781AC3}" destId="{C0D50AB2-C5EC-4AD3-8306-06D1344008D4}" srcOrd="0" destOrd="0" presId="urn:microsoft.com/office/officeart/2005/8/layout/target3"/>
    <dgm:cxn modelId="{1C74150E-3BCD-459E-B5DD-4CE58E448F36}" type="presParOf" srcId="{C0D50AB2-C5EC-4AD3-8306-06D1344008D4}" destId="{FBDF4E35-A539-4E8D-9FD9-2A9D7D598016}" srcOrd="0" destOrd="0" presId="urn:microsoft.com/office/officeart/2005/8/layout/target3"/>
    <dgm:cxn modelId="{D4EB70FD-FA90-4120-90B6-813CD5F64ED0}" type="presParOf" srcId="{C0D50AB2-C5EC-4AD3-8306-06D1344008D4}" destId="{5F47F8D1-600D-4F12-BB0E-A943932423BE}" srcOrd="1" destOrd="0" presId="urn:microsoft.com/office/officeart/2005/8/layout/target3"/>
    <dgm:cxn modelId="{047C377A-60D0-4D64-8152-54F48CB4DF9E}" type="presParOf" srcId="{C0D50AB2-C5EC-4AD3-8306-06D1344008D4}" destId="{DBFD6425-CC5B-4132-92FD-70AA2CB7B5DF}" srcOrd="2" destOrd="0" presId="urn:microsoft.com/office/officeart/2005/8/layout/target3"/>
    <dgm:cxn modelId="{A1A6B835-5EFF-4E94-987F-282BE502D490}" type="presParOf" srcId="{C0D50AB2-C5EC-4AD3-8306-06D1344008D4}" destId="{1B8AA432-CC78-421A-9D73-9231BA24D8D7}" srcOrd="3" destOrd="0" presId="urn:microsoft.com/office/officeart/2005/8/layout/target3"/>
    <dgm:cxn modelId="{9888FC52-1056-4F8D-9453-B4E16F3849CA}" type="presParOf" srcId="{C0D50AB2-C5EC-4AD3-8306-06D1344008D4}" destId="{EB5257DC-F722-4159-A4E1-C331F12CDCA3}" srcOrd="4" destOrd="0" presId="urn:microsoft.com/office/officeart/2005/8/layout/target3"/>
    <dgm:cxn modelId="{203B192B-E6C3-48E4-99C4-3DA2476EE6C4}" type="presParOf" srcId="{C0D50AB2-C5EC-4AD3-8306-06D1344008D4}" destId="{8A087CDB-9736-4E2D-AE68-A4E93C376F2C}" srcOrd="5" destOrd="0" presId="urn:microsoft.com/office/officeart/2005/8/layout/target3"/>
    <dgm:cxn modelId="{753EE141-766E-4309-B023-3D6B1B8F2645}" type="presParOf" srcId="{C0D50AB2-C5EC-4AD3-8306-06D1344008D4}" destId="{A14C6672-1320-4B96-A6B9-394FA0F87B67}" srcOrd="6" destOrd="0" presId="urn:microsoft.com/office/officeart/2005/8/layout/target3"/>
    <dgm:cxn modelId="{F1A183E5-657C-46A1-B157-D71DA46E9B38}" type="presParOf" srcId="{C0D50AB2-C5EC-4AD3-8306-06D1344008D4}" destId="{266CA386-3C91-48D7-BCE9-E6A0F7F4E315}" srcOrd="7" destOrd="0" presId="urn:microsoft.com/office/officeart/2005/8/layout/target3"/>
    <dgm:cxn modelId="{32367E67-0A29-46DE-9ADA-D51DDFBB5AB6}" type="presParOf" srcId="{C0D50AB2-C5EC-4AD3-8306-06D1344008D4}" destId="{44F09623-F7D1-46EE-8D6B-8149523C9E5D}" srcOrd="8" destOrd="0" presId="urn:microsoft.com/office/officeart/2005/8/layout/target3"/>
    <dgm:cxn modelId="{D36D15B9-FF80-4410-A4F0-CAEC5CACB3C3}" type="presParOf" srcId="{C0D50AB2-C5EC-4AD3-8306-06D1344008D4}" destId="{CDB6B056-8D00-46C9-8BD7-F1F24FC29099}" srcOrd="9" destOrd="0" presId="urn:microsoft.com/office/officeart/2005/8/layout/target3"/>
    <dgm:cxn modelId="{D1E3A627-3354-41D3-8D56-F5CF1F6149ED}" type="presParOf" srcId="{C0D50AB2-C5EC-4AD3-8306-06D1344008D4}" destId="{5E964073-E6EE-44F4-87D9-DEC25E0B703F}" srcOrd="10" destOrd="0" presId="urn:microsoft.com/office/officeart/2005/8/layout/target3"/>
    <dgm:cxn modelId="{9646AD68-9608-486B-BAB3-3CC8A16064A4}" type="presParOf" srcId="{C0D50AB2-C5EC-4AD3-8306-06D1344008D4}" destId="{CC2D320D-C51D-4613-A17C-F1E904870739}" srcOrd="11" destOrd="0" presId="urn:microsoft.com/office/officeart/2005/8/layout/target3"/>
    <dgm:cxn modelId="{CC741D68-C381-401C-97AC-0CDD6F5321E4}" type="presParOf" srcId="{C0D50AB2-C5EC-4AD3-8306-06D1344008D4}" destId="{08A70E75-CE8C-47B3-BD14-418A7A0F9576}" srcOrd="12" destOrd="0" presId="urn:microsoft.com/office/officeart/2005/8/layout/target3"/>
    <dgm:cxn modelId="{40B9798A-A2A2-4C55-8268-8A28CDFEC6DD}" type="presParOf" srcId="{C0D50AB2-C5EC-4AD3-8306-06D1344008D4}" destId="{9951895B-F9B9-48D3-9B9F-79A815B25427}" srcOrd="13" destOrd="0" presId="urn:microsoft.com/office/officeart/2005/8/layout/target3"/>
    <dgm:cxn modelId="{16EF7A97-4978-40AE-ABD9-860936840A8C}" type="presParOf" srcId="{C0D50AB2-C5EC-4AD3-8306-06D1344008D4}" destId="{FD2E85BB-000E-49EF-9610-D84536363231}" srcOrd="14" destOrd="0" presId="urn:microsoft.com/office/officeart/2005/8/layout/target3"/>
    <dgm:cxn modelId="{1EF9F7BE-BD6B-468E-8F87-9B71DA94105D}" type="presParOf" srcId="{C0D50AB2-C5EC-4AD3-8306-06D1344008D4}" destId="{A2B1BE03-F07A-43D5-AADC-B677E239C783}" srcOrd="15" destOrd="0" presId="urn:microsoft.com/office/officeart/2005/8/layout/target3"/>
    <dgm:cxn modelId="{B3E81C13-2B34-4473-8E6F-9C2E8F091679}" type="presParOf" srcId="{C0D50AB2-C5EC-4AD3-8306-06D1344008D4}" destId="{36B0D365-FA7B-4C76-8300-8BB9C53E0C96}" srcOrd="16" destOrd="0" presId="urn:microsoft.com/office/officeart/2005/8/layout/target3"/>
    <dgm:cxn modelId="{E4FC67FD-F48E-4E66-AECF-A1B5292FA69E}" type="presParOf" srcId="{C0D50AB2-C5EC-4AD3-8306-06D1344008D4}" destId="{AD50B432-8DA5-45B6-B312-94AD2FF3F6DB}" srcOrd="17" destOrd="0" presId="urn:microsoft.com/office/officeart/2005/8/layout/target3"/>
    <dgm:cxn modelId="{96FD63A1-A40B-4DDE-8BE6-461812DFAF0A}" type="presParOf" srcId="{C0D50AB2-C5EC-4AD3-8306-06D1344008D4}" destId="{0D5B4EB7-C73B-495E-9F1B-D27326C6AF71}" srcOrd="18" destOrd="0" presId="urn:microsoft.com/office/officeart/2005/8/layout/target3"/>
    <dgm:cxn modelId="{BDA791D0-A9FA-4E5E-B813-3DECF0290A21}" type="presParOf" srcId="{C0D50AB2-C5EC-4AD3-8306-06D1344008D4}" destId="{252D3EBD-1BB8-411B-8FEC-53AC9C8E5815}" srcOrd="19" destOrd="0" presId="urn:microsoft.com/office/officeart/2005/8/layout/target3"/>
    <dgm:cxn modelId="{7DA8F6F1-F86B-4A16-9AB5-722F60A40807}" type="presParOf" srcId="{C0D50AB2-C5EC-4AD3-8306-06D1344008D4}" destId="{3A6C4AF2-C2F1-4B00-953F-110883CE60E3}" srcOrd="20" destOrd="0" presId="urn:microsoft.com/office/officeart/2005/8/layout/target3"/>
    <dgm:cxn modelId="{AD9EA47A-62D8-4F0B-98FC-A415DAD828D8}" type="presParOf" srcId="{C0D50AB2-C5EC-4AD3-8306-06D1344008D4}" destId="{2653BB80-D56F-4509-8402-1317AF415214}" srcOrd="21" destOrd="0" presId="urn:microsoft.com/office/officeart/2005/8/layout/target3"/>
    <dgm:cxn modelId="{E4DFBDEB-34F0-44AA-90AA-C2E52C0874F1}" type="presParOf" srcId="{C0D50AB2-C5EC-4AD3-8306-06D1344008D4}" destId="{84DE9609-CDD5-4B72-90D8-40B9FE23C772}" srcOrd="22" destOrd="0" presId="urn:microsoft.com/office/officeart/2005/8/layout/target3"/>
    <dgm:cxn modelId="{4DA0C20E-8104-4CC0-A2B7-85E20D68BAA4}" type="presParOf" srcId="{C0D50AB2-C5EC-4AD3-8306-06D1344008D4}" destId="{C66AD066-FBF0-4B3A-81B2-6BB34A3C834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6A3ABD2-468E-4E09-9C5A-EA1680781AC3}" type="doc">
      <dgm:prSet loTypeId="urn:microsoft.com/office/officeart/2005/8/layout/targe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FD0D8EC-D3AE-4D23-B9B2-3C619B434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 в ус не дует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0FF7543-9BC3-42DA-823E-2ECFD63C79AB}" type="parTrans" cxnId="{D479441A-342C-4914-BF02-EA4FE030F36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5FAFC55C-7201-4FE3-83B3-4C8CB15C443A}" type="sibTrans" cxnId="{D479441A-342C-4914-BF02-EA4FE030F36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7BB35D53-E046-482F-8089-4B5D9873F53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 ухом не ведёт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0E0D0A5-BBB6-47EC-B2E6-0056039B82D2}" type="parTrans" cxnId="{8E749479-EA74-4D98-A313-DD41DC5C98C0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8BBF79E8-2316-4F7F-8128-D1B23FC0ABB2}" type="sibTrans" cxnId="{8E749479-EA74-4D98-A313-DD41DC5C98C0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44D2BFFB-1D35-42E5-8726-82D095DB399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 след простыл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95095A04-8ED9-423C-82E5-021A28249092}" type="parTrans" cxnId="{E08D5C27-8579-4BE7-9598-0E8D600742BC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D5D2ED6-183A-47DC-98A3-DCBE89C8BE39}" type="sibTrans" cxnId="{E08D5C27-8579-4BE7-9598-0E8D600742BC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F831AA43-E9CE-4A9E-A489-1BAB2EB5CCE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Играть на нервах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D57A34B5-1310-4F0B-90CC-CF48D011E2E3}" type="parTrans" cxnId="{9BA253E0-8AB8-4DE1-A36A-E9317A3999B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A220F5C3-C9C9-471E-BE11-CBD8806D3F6A}" type="sibTrans" cxnId="{9BA253E0-8AB8-4DE1-A36A-E9317A3999B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90AF4E22-4DB2-46B4-953A-FA62BDC8AA8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Из кожи вон лезть (Изо всех сил)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A5D851E-D3B2-4CF9-9930-7F0C25B07B27}" type="parTrans" cxnId="{0400D70C-CEE8-4427-92B9-9930B948239A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6943DA11-FFEE-45CF-9B1D-08D348036763}" type="sibTrans" cxnId="{0400D70C-CEE8-4427-92B9-9930B948239A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EBA167D-C8E1-422F-B047-77EA3B15828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Испокон веков (веку)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BFD57BFD-222F-4AFB-8620-D2B789E94B33}" type="parTrans" cxnId="{B6822364-26D7-4D0F-B492-5FA5DD604C1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AC4B10E1-6E15-4C93-A9FE-3DAD1E99145B}" type="sibTrans" cxnId="{B6822364-26D7-4D0F-B492-5FA5DD604C1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0D50AB2-C5EC-4AD3-8306-06D1344008D4}" type="pres">
      <dgm:prSet presAssocID="{56A3ABD2-468E-4E09-9C5A-EA1680781AC3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FBDF4E35-A539-4E8D-9FD9-2A9D7D598016}" type="pres">
      <dgm:prSet presAssocID="{4FD0D8EC-D3AE-4D23-B9B2-3C619B434DDE}" presName="circle1" presStyleLbl="node1" presStyleIdx="0" presStyleCnt="6"/>
      <dgm:spPr/>
    </dgm:pt>
    <dgm:pt modelId="{5F47F8D1-600D-4F12-BB0E-A943932423BE}" type="pres">
      <dgm:prSet presAssocID="{4FD0D8EC-D3AE-4D23-B9B2-3C619B434DDE}" presName="space" presStyleCnt="0"/>
      <dgm:spPr/>
    </dgm:pt>
    <dgm:pt modelId="{DBFD6425-CC5B-4132-92FD-70AA2CB7B5DF}" type="pres">
      <dgm:prSet presAssocID="{4FD0D8EC-D3AE-4D23-B9B2-3C619B434DDE}" presName="rect1" presStyleLbl="alignAcc1" presStyleIdx="0" presStyleCnt="6"/>
      <dgm:spPr/>
    </dgm:pt>
    <dgm:pt modelId="{1B8AA432-CC78-421A-9D73-9231BA24D8D7}" type="pres">
      <dgm:prSet presAssocID="{7BB35D53-E046-482F-8089-4B5D9873F538}" presName="vertSpace2" presStyleLbl="node1" presStyleIdx="0" presStyleCnt="6"/>
      <dgm:spPr/>
    </dgm:pt>
    <dgm:pt modelId="{EB5257DC-F722-4159-A4E1-C331F12CDCA3}" type="pres">
      <dgm:prSet presAssocID="{7BB35D53-E046-482F-8089-4B5D9873F538}" presName="circle2" presStyleLbl="node1" presStyleIdx="1" presStyleCnt="6"/>
      <dgm:spPr/>
    </dgm:pt>
    <dgm:pt modelId="{8A087CDB-9736-4E2D-AE68-A4E93C376F2C}" type="pres">
      <dgm:prSet presAssocID="{7BB35D53-E046-482F-8089-4B5D9873F538}" presName="rect2" presStyleLbl="alignAcc1" presStyleIdx="1" presStyleCnt="6"/>
      <dgm:spPr/>
    </dgm:pt>
    <dgm:pt modelId="{A14C6672-1320-4B96-A6B9-394FA0F87B67}" type="pres">
      <dgm:prSet presAssocID="{44D2BFFB-1D35-42E5-8726-82D095DB3991}" presName="vertSpace3" presStyleLbl="node1" presStyleIdx="1" presStyleCnt="6"/>
      <dgm:spPr/>
    </dgm:pt>
    <dgm:pt modelId="{266CA386-3C91-48D7-BCE9-E6A0F7F4E315}" type="pres">
      <dgm:prSet presAssocID="{44D2BFFB-1D35-42E5-8726-82D095DB3991}" presName="circle3" presStyleLbl="node1" presStyleIdx="2" presStyleCnt="6"/>
      <dgm:spPr/>
    </dgm:pt>
    <dgm:pt modelId="{44F09623-F7D1-46EE-8D6B-8149523C9E5D}" type="pres">
      <dgm:prSet presAssocID="{44D2BFFB-1D35-42E5-8726-82D095DB3991}" presName="rect3" presStyleLbl="alignAcc1" presStyleIdx="2" presStyleCnt="6"/>
      <dgm:spPr/>
    </dgm:pt>
    <dgm:pt modelId="{CDB6B056-8D00-46C9-8BD7-F1F24FC29099}" type="pres">
      <dgm:prSet presAssocID="{F831AA43-E9CE-4A9E-A489-1BAB2EB5CCE6}" presName="vertSpace4" presStyleLbl="node1" presStyleIdx="2" presStyleCnt="6"/>
      <dgm:spPr/>
    </dgm:pt>
    <dgm:pt modelId="{5E964073-E6EE-44F4-87D9-DEC25E0B703F}" type="pres">
      <dgm:prSet presAssocID="{F831AA43-E9CE-4A9E-A489-1BAB2EB5CCE6}" presName="circle4" presStyleLbl="node1" presStyleIdx="3" presStyleCnt="6"/>
      <dgm:spPr/>
    </dgm:pt>
    <dgm:pt modelId="{CC2D320D-C51D-4613-A17C-F1E904870739}" type="pres">
      <dgm:prSet presAssocID="{F831AA43-E9CE-4A9E-A489-1BAB2EB5CCE6}" presName="rect4" presStyleLbl="alignAcc1" presStyleIdx="3" presStyleCnt="6"/>
      <dgm:spPr/>
    </dgm:pt>
    <dgm:pt modelId="{08A70E75-CE8C-47B3-BD14-418A7A0F9576}" type="pres">
      <dgm:prSet presAssocID="{90AF4E22-4DB2-46B4-953A-FA62BDC8AA8F}" presName="vertSpace5" presStyleLbl="node1" presStyleIdx="3" presStyleCnt="6"/>
      <dgm:spPr/>
    </dgm:pt>
    <dgm:pt modelId="{9951895B-F9B9-48D3-9B9F-79A815B25427}" type="pres">
      <dgm:prSet presAssocID="{90AF4E22-4DB2-46B4-953A-FA62BDC8AA8F}" presName="circle5" presStyleLbl="node1" presStyleIdx="4" presStyleCnt="6"/>
      <dgm:spPr/>
    </dgm:pt>
    <dgm:pt modelId="{FD2E85BB-000E-49EF-9610-D84536363231}" type="pres">
      <dgm:prSet presAssocID="{90AF4E22-4DB2-46B4-953A-FA62BDC8AA8F}" presName="rect5" presStyleLbl="alignAcc1" presStyleIdx="4" presStyleCnt="6"/>
      <dgm:spPr/>
      <dgm:t>
        <a:bodyPr/>
        <a:lstStyle/>
        <a:p>
          <a:endParaRPr lang="ru-RU"/>
        </a:p>
      </dgm:t>
    </dgm:pt>
    <dgm:pt modelId="{A2B1BE03-F07A-43D5-AADC-B677E239C783}" type="pres">
      <dgm:prSet presAssocID="{0EBA167D-C8E1-422F-B047-77EA3B158286}" presName="vertSpace6" presStyleLbl="node1" presStyleIdx="4" presStyleCnt="6"/>
      <dgm:spPr/>
    </dgm:pt>
    <dgm:pt modelId="{36B0D365-FA7B-4C76-8300-8BB9C53E0C96}" type="pres">
      <dgm:prSet presAssocID="{0EBA167D-C8E1-422F-B047-77EA3B158286}" presName="circle6" presStyleLbl="node1" presStyleIdx="5" presStyleCnt="6"/>
      <dgm:spPr/>
    </dgm:pt>
    <dgm:pt modelId="{AD50B432-8DA5-45B6-B312-94AD2FF3F6DB}" type="pres">
      <dgm:prSet presAssocID="{0EBA167D-C8E1-422F-B047-77EA3B158286}" presName="rect6" presStyleLbl="alignAcc1" presStyleIdx="5" presStyleCnt="6"/>
      <dgm:spPr/>
    </dgm:pt>
    <dgm:pt modelId="{0D5B4EB7-C73B-495E-9F1B-D27326C6AF71}" type="pres">
      <dgm:prSet presAssocID="{4FD0D8EC-D3AE-4D23-B9B2-3C619B434DDE}" presName="rect1ParTxNoCh" presStyleLbl="alignAcc1" presStyleIdx="5" presStyleCnt="6">
        <dgm:presLayoutVars>
          <dgm:chMax val="1"/>
          <dgm:bulletEnabled val="1"/>
        </dgm:presLayoutVars>
      </dgm:prSet>
      <dgm:spPr/>
    </dgm:pt>
    <dgm:pt modelId="{252D3EBD-1BB8-411B-8FEC-53AC9C8E5815}" type="pres">
      <dgm:prSet presAssocID="{7BB35D53-E046-482F-8089-4B5D9873F538}" presName="rect2ParTxNoCh" presStyleLbl="alignAcc1" presStyleIdx="5" presStyleCnt="6">
        <dgm:presLayoutVars>
          <dgm:chMax val="1"/>
          <dgm:bulletEnabled val="1"/>
        </dgm:presLayoutVars>
      </dgm:prSet>
      <dgm:spPr/>
    </dgm:pt>
    <dgm:pt modelId="{3A6C4AF2-C2F1-4B00-953F-110883CE60E3}" type="pres">
      <dgm:prSet presAssocID="{44D2BFFB-1D35-42E5-8726-82D095DB3991}" presName="rect3ParTxNoCh" presStyleLbl="alignAcc1" presStyleIdx="5" presStyleCnt="6">
        <dgm:presLayoutVars>
          <dgm:chMax val="1"/>
          <dgm:bulletEnabled val="1"/>
        </dgm:presLayoutVars>
      </dgm:prSet>
      <dgm:spPr/>
    </dgm:pt>
    <dgm:pt modelId="{2653BB80-D56F-4509-8402-1317AF415214}" type="pres">
      <dgm:prSet presAssocID="{F831AA43-E9CE-4A9E-A489-1BAB2EB5CCE6}" presName="rect4ParTxNoCh" presStyleLbl="alignAcc1" presStyleIdx="5" presStyleCnt="6">
        <dgm:presLayoutVars>
          <dgm:chMax val="1"/>
          <dgm:bulletEnabled val="1"/>
        </dgm:presLayoutVars>
      </dgm:prSet>
      <dgm:spPr/>
    </dgm:pt>
    <dgm:pt modelId="{84DE9609-CDD5-4B72-90D8-40B9FE23C772}" type="pres">
      <dgm:prSet presAssocID="{90AF4E22-4DB2-46B4-953A-FA62BDC8AA8F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AD066-FBF0-4B3A-81B2-6BB34A3C834D}" type="pres">
      <dgm:prSet presAssocID="{0EBA167D-C8E1-422F-B047-77EA3B158286}" presName="rect6ParTxNoCh" presStyleLbl="alignAcc1" presStyleIdx="5" presStyleCnt="6">
        <dgm:presLayoutVars>
          <dgm:chMax val="1"/>
          <dgm:bulletEnabled val="1"/>
        </dgm:presLayoutVars>
      </dgm:prSet>
      <dgm:spPr/>
    </dgm:pt>
  </dgm:ptLst>
  <dgm:cxnLst>
    <dgm:cxn modelId="{E08D5C27-8579-4BE7-9598-0E8D600742BC}" srcId="{56A3ABD2-468E-4E09-9C5A-EA1680781AC3}" destId="{44D2BFFB-1D35-42E5-8726-82D095DB3991}" srcOrd="2" destOrd="0" parTransId="{95095A04-8ED9-423C-82E5-021A28249092}" sibTransId="{CD5D2ED6-183A-47DC-98A3-DCBE89C8BE39}"/>
    <dgm:cxn modelId="{BD6EE7A1-BA12-421C-AA1A-194F9FF60007}" type="presOf" srcId="{0EBA167D-C8E1-422F-B047-77EA3B158286}" destId="{C66AD066-FBF0-4B3A-81B2-6BB34A3C834D}" srcOrd="1" destOrd="0" presId="urn:microsoft.com/office/officeart/2005/8/layout/target3"/>
    <dgm:cxn modelId="{71F3DFD3-91F9-4DC5-B0CA-2114505E1C29}" type="presOf" srcId="{7BB35D53-E046-482F-8089-4B5D9873F538}" destId="{8A087CDB-9736-4E2D-AE68-A4E93C376F2C}" srcOrd="0" destOrd="0" presId="urn:microsoft.com/office/officeart/2005/8/layout/target3"/>
    <dgm:cxn modelId="{A7679F00-AFBA-452F-9D1C-A93A2DCDA3C9}" type="presOf" srcId="{90AF4E22-4DB2-46B4-953A-FA62BDC8AA8F}" destId="{84DE9609-CDD5-4B72-90D8-40B9FE23C772}" srcOrd="1" destOrd="0" presId="urn:microsoft.com/office/officeart/2005/8/layout/target3"/>
    <dgm:cxn modelId="{7C8C9FF4-4773-405D-A519-F866F70F1598}" type="presOf" srcId="{44D2BFFB-1D35-42E5-8726-82D095DB3991}" destId="{3A6C4AF2-C2F1-4B00-953F-110883CE60E3}" srcOrd="1" destOrd="0" presId="urn:microsoft.com/office/officeart/2005/8/layout/target3"/>
    <dgm:cxn modelId="{D479441A-342C-4914-BF02-EA4FE030F363}" srcId="{56A3ABD2-468E-4E09-9C5A-EA1680781AC3}" destId="{4FD0D8EC-D3AE-4D23-B9B2-3C619B434DDE}" srcOrd="0" destOrd="0" parTransId="{30FF7543-9BC3-42DA-823E-2ECFD63C79AB}" sibTransId="{5FAFC55C-7201-4FE3-83B3-4C8CB15C443A}"/>
    <dgm:cxn modelId="{8E749479-EA74-4D98-A313-DD41DC5C98C0}" srcId="{56A3ABD2-468E-4E09-9C5A-EA1680781AC3}" destId="{7BB35D53-E046-482F-8089-4B5D9873F538}" srcOrd="1" destOrd="0" parTransId="{E0E0D0A5-BBB6-47EC-B2E6-0056039B82D2}" sibTransId="{8BBF79E8-2316-4F7F-8128-D1B23FC0ABB2}"/>
    <dgm:cxn modelId="{D5A2616A-F619-4D57-9145-CCD02E25F66D}" type="presOf" srcId="{4FD0D8EC-D3AE-4D23-B9B2-3C619B434DDE}" destId="{DBFD6425-CC5B-4132-92FD-70AA2CB7B5DF}" srcOrd="0" destOrd="0" presId="urn:microsoft.com/office/officeart/2005/8/layout/target3"/>
    <dgm:cxn modelId="{35C0E787-D97E-452A-9642-C335D4ACD257}" type="presOf" srcId="{44D2BFFB-1D35-42E5-8726-82D095DB3991}" destId="{44F09623-F7D1-46EE-8D6B-8149523C9E5D}" srcOrd="0" destOrd="0" presId="urn:microsoft.com/office/officeart/2005/8/layout/target3"/>
    <dgm:cxn modelId="{0400D70C-CEE8-4427-92B9-9930B948239A}" srcId="{56A3ABD2-468E-4E09-9C5A-EA1680781AC3}" destId="{90AF4E22-4DB2-46B4-953A-FA62BDC8AA8F}" srcOrd="4" destOrd="0" parTransId="{EA5D851E-D3B2-4CF9-9930-7F0C25B07B27}" sibTransId="{6943DA11-FFEE-45CF-9B1D-08D348036763}"/>
    <dgm:cxn modelId="{216CBB3A-685A-418C-A710-8CBF80391EB8}" type="presOf" srcId="{7BB35D53-E046-482F-8089-4B5D9873F538}" destId="{252D3EBD-1BB8-411B-8FEC-53AC9C8E5815}" srcOrd="1" destOrd="0" presId="urn:microsoft.com/office/officeart/2005/8/layout/target3"/>
    <dgm:cxn modelId="{9BA253E0-8AB8-4DE1-A36A-E9317A3999BB}" srcId="{56A3ABD2-468E-4E09-9C5A-EA1680781AC3}" destId="{F831AA43-E9CE-4A9E-A489-1BAB2EB5CCE6}" srcOrd="3" destOrd="0" parTransId="{D57A34B5-1310-4F0B-90CC-CF48D011E2E3}" sibTransId="{A220F5C3-C9C9-471E-BE11-CBD8806D3F6A}"/>
    <dgm:cxn modelId="{DE2F7178-C882-44B6-B236-F62FD44143A1}" type="presOf" srcId="{4FD0D8EC-D3AE-4D23-B9B2-3C619B434DDE}" destId="{0D5B4EB7-C73B-495E-9F1B-D27326C6AF71}" srcOrd="1" destOrd="0" presId="urn:microsoft.com/office/officeart/2005/8/layout/target3"/>
    <dgm:cxn modelId="{14BE936E-E1BC-4DB5-8116-4BAEF890AABB}" type="presOf" srcId="{0EBA167D-C8E1-422F-B047-77EA3B158286}" destId="{AD50B432-8DA5-45B6-B312-94AD2FF3F6DB}" srcOrd="0" destOrd="0" presId="urn:microsoft.com/office/officeart/2005/8/layout/target3"/>
    <dgm:cxn modelId="{0610443F-9049-4D1E-8AA8-A014F33E1079}" type="presOf" srcId="{F831AA43-E9CE-4A9E-A489-1BAB2EB5CCE6}" destId="{CC2D320D-C51D-4613-A17C-F1E904870739}" srcOrd="0" destOrd="0" presId="urn:microsoft.com/office/officeart/2005/8/layout/target3"/>
    <dgm:cxn modelId="{B78B0D68-4B63-43F8-8A69-E103E8481539}" type="presOf" srcId="{90AF4E22-4DB2-46B4-953A-FA62BDC8AA8F}" destId="{FD2E85BB-000E-49EF-9610-D84536363231}" srcOrd="0" destOrd="0" presId="urn:microsoft.com/office/officeart/2005/8/layout/target3"/>
    <dgm:cxn modelId="{E6D2BEA9-D694-4C44-90EA-7EABA733D998}" type="presOf" srcId="{F831AA43-E9CE-4A9E-A489-1BAB2EB5CCE6}" destId="{2653BB80-D56F-4509-8402-1317AF415214}" srcOrd="1" destOrd="0" presId="urn:microsoft.com/office/officeart/2005/8/layout/target3"/>
    <dgm:cxn modelId="{1F7DCEF1-2464-49D4-9B88-47E230940CFA}" type="presOf" srcId="{56A3ABD2-468E-4E09-9C5A-EA1680781AC3}" destId="{C0D50AB2-C5EC-4AD3-8306-06D1344008D4}" srcOrd="0" destOrd="0" presId="urn:microsoft.com/office/officeart/2005/8/layout/target3"/>
    <dgm:cxn modelId="{B6822364-26D7-4D0F-B492-5FA5DD604C1B}" srcId="{56A3ABD2-468E-4E09-9C5A-EA1680781AC3}" destId="{0EBA167D-C8E1-422F-B047-77EA3B158286}" srcOrd="5" destOrd="0" parTransId="{BFD57BFD-222F-4AFB-8620-D2B789E94B33}" sibTransId="{AC4B10E1-6E15-4C93-A9FE-3DAD1E99145B}"/>
    <dgm:cxn modelId="{7F320FD0-9C3A-4385-B231-9E3949B1679A}" type="presParOf" srcId="{C0D50AB2-C5EC-4AD3-8306-06D1344008D4}" destId="{FBDF4E35-A539-4E8D-9FD9-2A9D7D598016}" srcOrd="0" destOrd="0" presId="urn:microsoft.com/office/officeart/2005/8/layout/target3"/>
    <dgm:cxn modelId="{78FB12D0-08C4-444F-92A9-B119B58D2681}" type="presParOf" srcId="{C0D50AB2-C5EC-4AD3-8306-06D1344008D4}" destId="{5F47F8D1-600D-4F12-BB0E-A943932423BE}" srcOrd="1" destOrd="0" presId="urn:microsoft.com/office/officeart/2005/8/layout/target3"/>
    <dgm:cxn modelId="{A95DC26E-F62F-4952-A0EC-E67B0C55AA28}" type="presParOf" srcId="{C0D50AB2-C5EC-4AD3-8306-06D1344008D4}" destId="{DBFD6425-CC5B-4132-92FD-70AA2CB7B5DF}" srcOrd="2" destOrd="0" presId="urn:microsoft.com/office/officeart/2005/8/layout/target3"/>
    <dgm:cxn modelId="{4EE3C9B2-29D7-458E-B5A1-D2D5F4490052}" type="presParOf" srcId="{C0D50AB2-C5EC-4AD3-8306-06D1344008D4}" destId="{1B8AA432-CC78-421A-9D73-9231BA24D8D7}" srcOrd="3" destOrd="0" presId="urn:microsoft.com/office/officeart/2005/8/layout/target3"/>
    <dgm:cxn modelId="{BB276A23-0DC6-4E6C-A49A-BAB0AFFA5738}" type="presParOf" srcId="{C0D50AB2-C5EC-4AD3-8306-06D1344008D4}" destId="{EB5257DC-F722-4159-A4E1-C331F12CDCA3}" srcOrd="4" destOrd="0" presId="urn:microsoft.com/office/officeart/2005/8/layout/target3"/>
    <dgm:cxn modelId="{3FCC0506-E9E2-4431-8775-B4E798CF8692}" type="presParOf" srcId="{C0D50AB2-C5EC-4AD3-8306-06D1344008D4}" destId="{8A087CDB-9736-4E2D-AE68-A4E93C376F2C}" srcOrd="5" destOrd="0" presId="urn:microsoft.com/office/officeart/2005/8/layout/target3"/>
    <dgm:cxn modelId="{CF4B158F-3AB9-44DA-AD44-F47A930BC965}" type="presParOf" srcId="{C0D50AB2-C5EC-4AD3-8306-06D1344008D4}" destId="{A14C6672-1320-4B96-A6B9-394FA0F87B67}" srcOrd="6" destOrd="0" presId="urn:microsoft.com/office/officeart/2005/8/layout/target3"/>
    <dgm:cxn modelId="{3C18C27A-483A-41ED-A3BC-5C32A4F23835}" type="presParOf" srcId="{C0D50AB2-C5EC-4AD3-8306-06D1344008D4}" destId="{266CA386-3C91-48D7-BCE9-E6A0F7F4E315}" srcOrd="7" destOrd="0" presId="urn:microsoft.com/office/officeart/2005/8/layout/target3"/>
    <dgm:cxn modelId="{564509D2-05DB-41C7-AB56-74234CE029B9}" type="presParOf" srcId="{C0D50AB2-C5EC-4AD3-8306-06D1344008D4}" destId="{44F09623-F7D1-46EE-8D6B-8149523C9E5D}" srcOrd="8" destOrd="0" presId="urn:microsoft.com/office/officeart/2005/8/layout/target3"/>
    <dgm:cxn modelId="{1479AEED-7D90-4508-ACF4-656EDE5BFDCC}" type="presParOf" srcId="{C0D50AB2-C5EC-4AD3-8306-06D1344008D4}" destId="{CDB6B056-8D00-46C9-8BD7-F1F24FC29099}" srcOrd="9" destOrd="0" presId="urn:microsoft.com/office/officeart/2005/8/layout/target3"/>
    <dgm:cxn modelId="{F15646A2-4A9E-4824-A229-777648A39358}" type="presParOf" srcId="{C0D50AB2-C5EC-4AD3-8306-06D1344008D4}" destId="{5E964073-E6EE-44F4-87D9-DEC25E0B703F}" srcOrd="10" destOrd="0" presId="urn:microsoft.com/office/officeart/2005/8/layout/target3"/>
    <dgm:cxn modelId="{ABA83CD6-5240-4EBB-A19B-560E426E56A7}" type="presParOf" srcId="{C0D50AB2-C5EC-4AD3-8306-06D1344008D4}" destId="{CC2D320D-C51D-4613-A17C-F1E904870739}" srcOrd="11" destOrd="0" presId="urn:microsoft.com/office/officeart/2005/8/layout/target3"/>
    <dgm:cxn modelId="{92D10607-42FF-4389-8C4B-7FF2BA7360A9}" type="presParOf" srcId="{C0D50AB2-C5EC-4AD3-8306-06D1344008D4}" destId="{08A70E75-CE8C-47B3-BD14-418A7A0F9576}" srcOrd="12" destOrd="0" presId="urn:microsoft.com/office/officeart/2005/8/layout/target3"/>
    <dgm:cxn modelId="{7C5CE168-311E-430B-8EB7-5AC6057DC661}" type="presParOf" srcId="{C0D50AB2-C5EC-4AD3-8306-06D1344008D4}" destId="{9951895B-F9B9-48D3-9B9F-79A815B25427}" srcOrd="13" destOrd="0" presId="urn:microsoft.com/office/officeart/2005/8/layout/target3"/>
    <dgm:cxn modelId="{0371B83F-FD1D-4916-94CB-A00126716250}" type="presParOf" srcId="{C0D50AB2-C5EC-4AD3-8306-06D1344008D4}" destId="{FD2E85BB-000E-49EF-9610-D84536363231}" srcOrd="14" destOrd="0" presId="urn:microsoft.com/office/officeart/2005/8/layout/target3"/>
    <dgm:cxn modelId="{C4196AED-1B96-48D2-8DFE-E1074AB6EDB3}" type="presParOf" srcId="{C0D50AB2-C5EC-4AD3-8306-06D1344008D4}" destId="{A2B1BE03-F07A-43D5-AADC-B677E239C783}" srcOrd="15" destOrd="0" presId="urn:microsoft.com/office/officeart/2005/8/layout/target3"/>
    <dgm:cxn modelId="{DD9B4A4D-FB97-44A1-863C-3D683B524982}" type="presParOf" srcId="{C0D50AB2-C5EC-4AD3-8306-06D1344008D4}" destId="{36B0D365-FA7B-4C76-8300-8BB9C53E0C96}" srcOrd="16" destOrd="0" presId="urn:microsoft.com/office/officeart/2005/8/layout/target3"/>
    <dgm:cxn modelId="{0BA56F22-212C-4CC4-86F2-91C373A11B53}" type="presParOf" srcId="{C0D50AB2-C5EC-4AD3-8306-06D1344008D4}" destId="{AD50B432-8DA5-45B6-B312-94AD2FF3F6DB}" srcOrd="17" destOrd="0" presId="urn:microsoft.com/office/officeart/2005/8/layout/target3"/>
    <dgm:cxn modelId="{D3A5852E-4BAE-433B-9147-1C3F93497C09}" type="presParOf" srcId="{C0D50AB2-C5EC-4AD3-8306-06D1344008D4}" destId="{0D5B4EB7-C73B-495E-9F1B-D27326C6AF71}" srcOrd="18" destOrd="0" presId="urn:microsoft.com/office/officeart/2005/8/layout/target3"/>
    <dgm:cxn modelId="{B15ABEE7-8493-4DF0-A93F-57BA8D0EBCE6}" type="presParOf" srcId="{C0D50AB2-C5EC-4AD3-8306-06D1344008D4}" destId="{252D3EBD-1BB8-411B-8FEC-53AC9C8E5815}" srcOrd="19" destOrd="0" presId="urn:microsoft.com/office/officeart/2005/8/layout/target3"/>
    <dgm:cxn modelId="{AA319B6D-D304-420A-98DF-C313994A7EE8}" type="presParOf" srcId="{C0D50AB2-C5EC-4AD3-8306-06D1344008D4}" destId="{3A6C4AF2-C2F1-4B00-953F-110883CE60E3}" srcOrd="20" destOrd="0" presId="urn:microsoft.com/office/officeart/2005/8/layout/target3"/>
    <dgm:cxn modelId="{D0F050F9-7EB6-433D-90ED-DE7EA68F1E2E}" type="presParOf" srcId="{C0D50AB2-C5EC-4AD3-8306-06D1344008D4}" destId="{2653BB80-D56F-4509-8402-1317AF415214}" srcOrd="21" destOrd="0" presId="urn:microsoft.com/office/officeart/2005/8/layout/target3"/>
    <dgm:cxn modelId="{B97B0740-AC96-4F29-8F87-5E24C501B4CB}" type="presParOf" srcId="{C0D50AB2-C5EC-4AD3-8306-06D1344008D4}" destId="{84DE9609-CDD5-4B72-90D8-40B9FE23C772}" srcOrd="22" destOrd="0" presId="urn:microsoft.com/office/officeart/2005/8/layout/target3"/>
    <dgm:cxn modelId="{3EB20398-6104-4D8F-86CD-58D48437ACF1}" type="presParOf" srcId="{C0D50AB2-C5EC-4AD3-8306-06D1344008D4}" destId="{C66AD066-FBF0-4B3A-81B2-6BB34A3C834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6A3ABD2-468E-4E09-9C5A-EA1680781AC3}" type="doc">
      <dgm:prSet loTypeId="urn:microsoft.com/office/officeart/2005/8/layout/targe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FD0D8EC-D3AE-4D23-B9B2-3C619B434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 в ус не дует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0FF7543-9BC3-42DA-823E-2ECFD63C79AB}" type="parTrans" cxnId="{D479441A-342C-4914-BF02-EA4FE030F36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5FAFC55C-7201-4FE3-83B3-4C8CB15C443A}" type="sibTrans" cxnId="{D479441A-342C-4914-BF02-EA4FE030F36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7BB35D53-E046-482F-8089-4B5D9873F53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 ухом не ведёт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0E0D0A5-BBB6-47EC-B2E6-0056039B82D2}" type="parTrans" cxnId="{8E749479-EA74-4D98-A313-DD41DC5C98C0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8BBF79E8-2316-4F7F-8128-D1B23FC0ABB2}" type="sibTrans" cxnId="{8E749479-EA74-4D98-A313-DD41DC5C98C0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44D2BFFB-1D35-42E5-8726-82D095DB399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 след простыл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95095A04-8ED9-423C-82E5-021A28249092}" type="parTrans" cxnId="{E08D5C27-8579-4BE7-9598-0E8D600742BC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D5D2ED6-183A-47DC-98A3-DCBE89C8BE39}" type="sibTrans" cxnId="{E08D5C27-8579-4BE7-9598-0E8D600742BC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F831AA43-E9CE-4A9E-A489-1BAB2EB5CCE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Играть на нервах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D57A34B5-1310-4F0B-90CC-CF48D011E2E3}" type="parTrans" cxnId="{9BA253E0-8AB8-4DE1-A36A-E9317A3999B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A220F5C3-C9C9-471E-BE11-CBD8806D3F6A}" type="sibTrans" cxnId="{9BA253E0-8AB8-4DE1-A36A-E9317A3999B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90AF4E22-4DB2-46B4-953A-FA62BDC8AA8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Из кожи вон лезть (Изо всех сил)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A5D851E-D3B2-4CF9-9930-7F0C25B07B27}" type="parTrans" cxnId="{0400D70C-CEE8-4427-92B9-9930B948239A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6943DA11-FFEE-45CF-9B1D-08D348036763}" type="sibTrans" cxnId="{0400D70C-CEE8-4427-92B9-9930B948239A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EBA167D-C8E1-422F-B047-77EA3B15828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Испокон веков (веку)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BFD57BFD-222F-4AFB-8620-D2B789E94B33}" type="parTrans" cxnId="{B6822364-26D7-4D0F-B492-5FA5DD604C1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AC4B10E1-6E15-4C93-A9FE-3DAD1E99145B}" type="sibTrans" cxnId="{B6822364-26D7-4D0F-B492-5FA5DD604C1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0D50AB2-C5EC-4AD3-8306-06D1344008D4}" type="pres">
      <dgm:prSet presAssocID="{56A3ABD2-468E-4E09-9C5A-EA1680781AC3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FBDF4E35-A539-4E8D-9FD9-2A9D7D598016}" type="pres">
      <dgm:prSet presAssocID="{4FD0D8EC-D3AE-4D23-B9B2-3C619B434DDE}" presName="circle1" presStyleLbl="node1" presStyleIdx="0" presStyleCnt="6"/>
      <dgm:spPr/>
    </dgm:pt>
    <dgm:pt modelId="{5F47F8D1-600D-4F12-BB0E-A943932423BE}" type="pres">
      <dgm:prSet presAssocID="{4FD0D8EC-D3AE-4D23-B9B2-3C619B434DDE}" presName="space" presStyleCnt="0"/>
      <dgm:spPr/>
    </dgm:pt>
    <dgm:pt modelId="{DBFD6425-CC5B-4132-92FD-70AA2CB7B5DF}" type="pres">
      <dgm:prSet presAssocID="{4FD0D8EC-D3AE-4D23-B9B2-3C619B434DDE}" presName="rect1" presStyleLbl="alignAcc1" presStyleIdx="0" presStyleCnt="6"/>
      <dgm:spPr/>
    </dgm:pt>
    <dgm:pt modelId="{1B8AA432-CC78-421A-9D73-9231BA24D8D7}" type="pres">
      <dgm:prSet presAssocID="{7BB35D53-E046-482F-8089-4B5D9873F538}" presName="vertSpace2" presStyleLbl="node1" presStyleIdx="0" presStyleCnt="6"/>
      <dgm:spPr/>
    </dgm:pt>
    <dgm:pt modelId="{EB5257DC-F722-4159-A4E1-C331F12CDCA3}" type="pres">
      <dgm:prSet presAssocID="{7BB35D53-E046-482F-8089-4B5D9873F538}" presName="circle2" presStyleLbl="node1" presStyleIdx="1" presStyleCnt="6"/>
      <dgm:spPr/>
    </dgm:pt>
    <dgm:pt modelId="{8A087CDB-9736-4E2D-AE68-A4E93C376F2C}" type="pres">
      <dgm:prSet presAssocID="{7BB35D53-E046-482F-8089-4B5D9873F538}" presName="rect2" presStyleLbl="alignAcc1" presStyleIdx="1" presStyleCnt="6"/>
      <dgm:spPr/>
    </dgm:pt>
    <dgm:pt modelId="{A14C6672-1320-4B96-A6B9-394FA0F87B67}" type="pres">
      <dgm:prSet presAssocID="{44D2BFFB-1D35-42E5-8726-82D095DB3991}" presName="vertSpace3" presStyleLbl="node1" presStyleIdx="1" presStyleCnt="6"/>
      <dgm:spPr/>
    </dgm:pt>
    <dgm:pt modelId="{266CA386-3C91-48D7-BCE9-E6A0F7F4E315}" type="pres">
      <dgm:prSet presAssocID="{44D2BFFB-1D35-42E5-8726-82D095DB3991}" presName="circle3" presStyleLbl="node1" presStyleIdx="2" presStyleCnt="6"/>
      <dgm:spPr/>
    </dgm:pt>
    <dgm:pt modelId="{44F09623-F7D1-46EE-8D6B-8149523C9E5D}" type="pres">
      <dgm:prSet presAssocID="{44D2BFFB-1D35-42E5-8726-82D095DB3991}" presName="rect3" presStyleLbl="alignAcc1" presStyleIdx="2" presStyleCnt="6"/>
      <dgm:spPr/>
    </dgm:pt>
    <dgm:pt modelId="{CDB6B056-8D00-46C9-8BD7-F1F24FC29099}" type="pres">
      <dgm:prSet presAssocID="{F831AA43-E9CE-4A9E-A489-1BAB2EB5CCE6}" presName="vertSpace4" presStyleLbl="node1" presStyleIdx="2" presStyleCnt="6"/>
      <dgm:spPr/>
    </dgm:pt>
    <dgm:pt modelId="{5E964073-E6EE-44F4-87D9-DEC25E0B703F}" type="pres">
      <dgm:prSet presAssocID="{F831AA43-E9CE-4A9E-A489-1BAB2EB5CCE6}" presName="circle4" presStyleLbl="node1" presStyleIdx="3" presStyleCnt="6"/>
      <dgm:spPr/>
    </dgm:pt>
    <dgm:pt modelId="{CC2D320D-C51D-4613-A17C-F1E904870739}" type="pres">
      <dgm:prSet presAssocID="{F831AA43-E9CE-4A9E-A489-1BAB2EB5CCE6}" presName="rect4" presStyleLbl="alignAcc1" presStyleIdx="3" presStyleCnt="6"/>
      <dgm:spPr/>
    </dgm:pt>
    <dgm:pt modelId="{08A70E75-CE8C-47B3-BD14-418A7A0F9576}" type="pres">
      <dgm:prSet presAssocID="{90AF4E22-4DB2-46B4-953A-FA62BDC8AA8F}" presName="vertSpace5" presStyleLbl="node1" presStyleIdx="3" presStyleCnt="6"/>
      <dgm:spPr/>
    </dgm:pt>
    <dgm:pt modelId="{9951895B-F9B9-48D3-9B9F-79A815B25427}" type="pres">
      <dgm:prSet presAssocID="{90AF4E22-4DB2-46B4-953A-FA62BDC8AA8F}" presName="circle5" presStyleLbl="node1" presStyleIdx="4" presStyleCnt="6"/>
      <dgm:spPr/>
    </dgm:pt>
    <dgm:pt modelId="{FD2E85BB-000E-49EF-9610-D84536363231}" type="pres">
      <dgm:prSet presAssocID="{90AF4E22-4DB2-46B4-953A-FA62BDC8AA8F}" presName="rect5" presStyleLbl="alignAcc1" presStyleIdx="4" presStyleCnt="6"/>
      <dgm:spPr/>
      <dgm:t>
        <a:bodyPr/>
        <a:lstStyle/>
        <a:p>
          <a:endParaRPr lang="ru-RU"/>
        </a:p>
      </dgm:t>
    </dgm:pt>
    <dgm:pt modelId="{A2B1BE03-F07A-43D5-AADC-B677E239C783}" type="pres">
      <dgm:prSet presAssocID="{0EBA167D-C8E1-422F-B047-77EA3B158286}" presName="vertSpace6" presStyleLbl="node1" presStyleIdx="4" presStyleCnt="6"/>
      <dgm:spPr/>
    </dgm:pt>
    <dgm:pt modelId="{36B0D365-FA7B-4C76-8300-8BB9C53E0C96}" type="pres">
      <dgm:prSet presAssocID="{0EBA167D-C8E1-422F-B047-77EA3B158286}" presName="circle6" presStyleLbl="node1" presStyleIdx="5" presStyleCnt="6"/>
      <dgm:spPr/>
    </dgm:pt>
    <dgm:pt modelId="{AD50B432-8DA5-45B6-B312-94AD2FF3F6DB}" type="pres">
      <dgm:prSet presAssocID="{0EBA167D-C8E1-422F-B047-77EA3B158286}" presName="rect6" presStyleLbl="alignAcc1" presStyleIdx="5" presStyleCnt="6"/>
      <dgm:spPr/>
    </dgm:pt>
    <dgm:pt modelId="{0D5B4EB7-C73B-495E-9F1B-D27326C6AF71}" type="pres">
      <dgm:prSet presAssocID="{4FD0D8EC-D3AE-4D23-B9B2-3C619B434DDE}" presName="rect1ParTxNoCh" presStyleLbl="alignAcc1" presStyleIdx="5" presStyleCnt="6">
        <dgm:presLayoutVars>
          <dgm:chMax val="1"/>
          <dgm:bulletEnabled val="1"/>
        </dgm:presLayoutVars>
      </dgm:prSet>
      <dgm:spPr/>
    </dgm:pt>
    <dgm:pt modelId="{252D3EBD-1BB8-411B-8FEC-53AC9C8E5815}" type="pres">
      <dgm:prSet presAssocID="{7BB35D53-E046-482F-8089-4B5D9873F538}" presName="rect2ParTxNoCh" presStyleLbl="alignAcc1" presStyleIdx="5" presStyleCnt="6">
        <dgm:presLayoutVars>
          <dgm:chMax val="1"/>
          <dgm:bulletEnabled val="1"/>
        </dgm:presLayoutVars>
      </dgm:prSet>
      <dgm:spPr/>
    </dgm:pt>
    <dgm:pt modelId="{3A6C4AF2-C2F1-4B00-953F-110883CE60E3}" type="pres">
      <dgm:prSet presAssocID="{44D2BFFB-1D35-42E5-8726-82D095DB3991}" presName="rect3ParTxNoCh" presStyleLbl="alignAcc1" presStyleIdx="5" presStyleCnt="6">
        <dgm:presLayoutVars>
          <dgm:chMax val="1"/>
          <dgm:bulletEnabled val="1"/>
        </dgm:presLayoutVars>
      </dgm:prSet>
      <dgm:spPr/>
    </dgm:pt>
    <dgm:pt modelId="{2653BB80-D56F-4509-8402-1317AF415214}" type="pres">
      <dgm:prSet presAssocID="{F831AA43-E9CE-4A9E-A489-1BAB2EB5CCE6}" presName="rect4ParTxNoCh" presStyleLbl="alignAcc1" presStyleIdx="5" presStyleCnt="6">
        <dgm:presLayoutVars>
          <dgm:chMax val="1"/>
          <dgm:bulletEnabled val="1"/>
        </dgm:presLayoutVars>
      </dgm:prSet>
      <dgm:spPr/>
    </dgm:pt>
    <dgm:pt modelId="{84DE9609-CDD5-4B72-90D8-40B9FE23C772}" type="pres">
      <dgm:prSet presAssocID="{90AF4E22-4DB2-46B4-953A-FA62BDC8AA8F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AD066-FBF0-4B3A-81B2-6BB34A3C834D}" type="pres">
      <dgm:prSet presAssocID="{0EBA167D-C8E1-422F-B047-77EA3B158286}" presName="rect6ParTxNoCh" presStyleLbl="alignAcc1" presStyleIdx="5" presStyleCnt="6">
        <dgm:presLayoutVars>
          <dgm:chMax val="1"/>
          <dgm:bulletEnabled val="1"/>
        </dgm:presLayoutVars>
      </dgm:prSet>
      <dgm:spPr/>
    </dgm:pt>
  </dgm:ptLst>
  <dgm:cxnLst>
    <dgm:cxn modelId="{A0CF0954-0297-4496-B859-1F6DC67A3C41}" type="presOf" srcId="{44D2BFFB-1D35-42E5-8726-82D095DB3991}" destId="{44F09623-F7D1-46EE-8D6B-8149523C9E5D}" srcOrd="0" destOrd="0" presId="urn:microsoft.com/office/officeart/2005/8/layout/target3"/>
    <dgm:cxn modelId="{9A91E1C8-8679-48C9-959B-8D2B04F2C7D0}" type="presOf" srcId="{7BB35D53-E046-482F-8089-4B5D9873F538}" destId="{252D3EBD-1BB8-411B-8FEC-53AC9C8E5815}" srcOrd="1" destOrd="0" presId="urn:microsoft.com/office/officeart/2005/8/layout/target3"/>
    <dgm:cxn modelId="{E08D5C27-8579-4BE7-9598-0E8D600742BC}" srcId="{56A3ABD2-468E-4E09-9C5A-EA1680781AC3}" destId="{44D2BFFB-1D35-42E5-8726-82D095DB3991}" srcOrd="2" destOrd="0" parTransId="{95095A04-8ED9-423C-82E5-021A28249092}" sibTransId="{CD5D2ED6-183A-47DC-98A3-DCBE89C8BE39}"/>
    <dgm:cxn modelId="{F4FA9431-39E5-4042-A9CD-DC5A25EAE4DD}" type="presOf" srcId="{56A3ABD2-468E-4E09-9C5A-EA1680781AC3}" destId="{C0D50AB2-C5EC-4AD3-8306-06D1344008D4}" srcOrd="0" destOrd="0" presId="urn:microsoft.com/office/officeart/2005/8/layout/target3"/>
    <dgm:cxn modelId="{4BE133C4-389B-4F88-B6F9-BFE2EE25EF1B}" type="presOf" srcId="{4FD0D8EC-D3AE-4D23-B9B2-3C619B434DDE}" destId="{DBFD6425-CC5B-4132-92FD-70AA2CB7B5DF}" srcOrd="0" destOrd="0" presId="urn:microsoft.com/office/officeart/2005/8/layout/target3"/>
    <dgm:cxn modelId="{D479441A-342C-4914-BF02-EA4FE030F363}" srcId="{56A3ABD2-468E-4E09-9C5A-EA1680781AC3}" destId="{4FD0D8EC-D3AE-4D23-B9B2-3C619B434DDE}" srcOrd="0" destOrd="0" parTransId="{30FF7543-9BC3-42DA-823E-2ECFD63C79AB}" sibTransId="{5FAFC55C-7201-4FE3-83B3-4C8CB15C443A}"/>
    <dgm:cxn modelId="{8E749479-EA74-4D98-A313-DD41DC5C98C0}" srcId="{56A3ABD2-468E-4E09-9C5A-EA1680781AC3}" destId="{7BB35D53-E046-482F-8089-4B5D9873F538}" srcOrd="1" destOrd="0" parTransId="{E0E0D0A5-BBB6-47EC-B2E6-0056039B82D2}" sibTransId="{8BBF79E8-2316-4F7F-8128-D1B23FC0ABB2}"/>
    <dgm:cxn modelId="{97B2C730-219C-4656-B9E4-E062214D61C2}" type="presOf" srcId="{90AF4E22-4DB2-46B4-953A-FA62BDC8AA8F}" destId="{84DE9609-CDD5-4B72-90D8-40B9FE23C772}" srcOrd="1" destOrd="0" presId="urn:microsoft.com/office/officeart/2005/8/layout/target3"/>
    <dgm:cxn modelId="{C2F8C69B-034F-4A8D-9C08-A54CAC5553BE}" type="presOf" srcId="{90AF4E22-4DB2-46B4-953A-FA62BDC8AA8F}" destId="{FD2E85BB-000E-49EF-9610-D84536363231}" srcOrd="0" destOrd="0" presId="urn:microsoft.com/office/officeart/2005/8/layout/target3"/>
    <dgm:cxn modelId="{0400D70C-CEE8-4427-92B9-9930B948239A}" srcId="{56A3ABD2-468E-4E09-9C5A-EA1680781AC3}" destId="{90AF4E22-4DB2-46B4-953A-FA62BDC8AA8F}" srcOrd="4" destOrd="0" parTransId="{EA5D851E-D3B2-4CF9-9930-7F0C25B07B27}" sibTransId="{6943DA11-FFEE-45CF-9B1D-08D348036763}"/>
    <dgm:cxn modelId="{9BA253E0-8AB8-4DE1-A36A-E9317A3999BB}" srcId="{56A3ABD2-468E-4E09-9C5A-EA1680781AC3}" destId="{F831AA43-E9CE-4A9E-A489-1BAB2EB5CCE6}" srcOrd="3" destOrd="0" parTransId="{D57A34B5-1310-4F0B-90CC-CF48D011E2E3}" sibTransId="{A220F5C3-C9C9-471E-BE11-CBD8806D3F6A}"/>
    <dgm:cxn modelId="{3AC8E973-051E-46D5-A8DB-CD61D5B30C63}" type="presOf" srcId="{0EBA167D-C8E1-422F-B047-77EA3B158286}" destId="{AD50B432-8DA5-45B6-B312-94AD2FF3F6DB}" srcOrd="0" destOrd="0" presId="urn:microsoft.com/office/officeart/2005/8/layout/target3"/>
    <dgm:cxn modelId="{928E11E9-D147-4472-8A7F-524FBEA10AAE}" type="presOf" srcId="{4FD0D8EC-D3AE-4D23-B9B2-3C619B434DDE}" destId="{0D5B4EB7-C73B-495E-9F1B-D27326C6AF71}" srcOrd="1" destOrd="0" presId="urn:microsoft.com/office/officeart/2005/8/layout/target3"/>
    <dgm:cxn modelId="{76310A9A-C588-41E4-A271-4403A08558BB}" type="presOf" srcId="{F831AA43-E9CE-4A9E-A489-1BAB2EB5CCE6}" destId="{CC2D320D-C51D-4613-A17C-F1E904870739}" srcOrd="0" destOrd="0" presId="urn:microsoft.com/office/officeart/2005/8/layout/target3"/>
    <dgm:cxn modelId="{19CEC7C0-2C93-403E-81B2-AB5139AB47FC}" type="presOf" srcId="{0EBA167D-C8E1-422F-B047-77EA3B158286}" destId="{C66AD066-FBF0-4B3A-81B2-6BB34A3C834D}" srcOrd="1" destOrd="0" presId="urn:microsoft.com/office/officeart/2005/8/layout/target3"/>
    <dgm:cxn modelId="{BCB95368-01BF-4B16-8C27-D69AB5A30070}" type="presOf" srcId="{7BB35D53-E046-482F-8089-4B5D9873F538}" destId="{8A087CDB-9736-4E2D-AE68-A4E93C376F2C}" srcOrd="0" destOrd="0" presId="urn:microsoft.com/office/officeart/2005/8/layout/target3"/>
    <dgm:cxn modelId="{2131B752-B03A-40B3-9D29-6925DACD5591}" type="presOf" srcId="{44D2BFFB-1D35-42E5-8726-82D095DB3991}" destId="{3A6C4AF2-C2F1-4B00-953F-110883CE60E3}" srcOrd="1" destOrd="0" presId="urn:microsoft.com/office/officeart/2005/8/layout/target3"/>
    <dgm:cxn modelId="{7F892393-4C6F-436E-985A-0282DF5BFFC4}" type="presOf" srcId="{F831AA43-E9CE-4A9E-A489-1BAB2EB5CCE6}" destId="{2653BB80-D56F-4509-8402-1317AF415214}" srcOrd="1" destOrd="0" presId="urn:microsoft.com/office/officeart/2005/8/layout/target3"/>
    <dgm:cxn modelId="{B6822364-26D7-4D0F-B492-5FA5DD604C1B}" srcId="{56A3ABD2-468E-4E09-9C5A-EA1680781AC3}" destId="{0EBA167D-C8E1-422F-B047-77EA3B158286}" srcOrd="5" destOrd="0" parTransId="{BFD57BFD-222F-4AFB-8620-D2B789E94B33}" sibTransId="{AC4B10E1-6E15-4C93-A9FE-3DAD1E99145B}"/>
    <dgm:cxn modelId="{2CE90837-3AB2-43D9-9FC2-F38BD3FBAB4C}" type="presParOf" srcId="{C0D50AB2-C5EC-4AD3-8306-06D1344008D4}" destId="{FBDF4E35-A539-4E8D-9FD9-2A9D7D598016}" srcOrd="0" destOrd="0" presId="urn:microsoft.com/office/officeart/2005/8/layout/target3"/>
    <dgm:cxn modelId="{68A22076-2FFA-42E1-8FBA-9E09A1400516}" type="presParOf" srcId="{C0D50AB2-C5EC-4AD3-8306-06D1344008D4}" destId="{5F47F8D1-600D-4F12-BB0E-A943932423BE}" srcOrd="1" destOrd="0" presId="urn:microsoft.com/office/officeart/2005/8/layout/target3"/>
    <dgm:cxn modelId="{87F2358B-82F9-4DFC-A88A-A56DDA762C4F}" type="presParOf" srcId="{C0D50AB2-C5EC-4AD3-8306-06D1344008D4}" destId="{DBFD6425-CC5B-4132-92FD-70AA2CB7B5DF}" srcOrd="2" destOrd="0" presId="urn:microsoft.com/office/officeart/2005/8/layout/target3"/>
    <dgm:cxn modelId="{7888F4DA-9452-495D-88B3-ED4943B8D141}" type="presParOf" srcId="{C0D50AB2-C5EC-4AD3-8306-06D1344008D4}" destId="{1B8AA432-CC78-421A-9D73-9231BA24D8D7}" srcOrd="3" destOrd="0" presId="urn:microsoft.com/office/officeart/2005/8/layout/target3"/>
    <dgm:cxn modelId="{AE72149B-4CCF-41E6-9DDC-FD0571ABA135}" type="presParOf" srcId="{C0D50AB2-C5EC-4AD3-8306-06D1344008D4}" destId="{EB5257DC-F722-4159-A4E1-C331F12CDCA3}" srcOrd="4" destOrd="0" presId="urn:microsoft.com/office/officeart/2005/8/layout/target3"/>
    <dgm:cxn modelId="{30028D25-1BC0-41C3-BD1C-A185F37920F8}" type="presParOf" srcId="{C0D50AB2-C5EC-4AD3-8306-06D1344008D4}" destId="{8A087CDB-9736-4E2D-AE68-A4E93C376F2C}" srcOrd="5" destOrd="0" presId="urn:microsoft.com/office/officeart/2005/8/layout/target3"/>
    <dgm:cxn modelId="{ABCD560A-16FA-456A-ADF3-A04153B5B2E2}" type="presParOf" srcId="{C0D50AB2-C5EC-4AD3-8306-06D1344008D4}" destId="{A14C6672-1320-4B96-A6B9-394FA0F87B67}" srcOrd="6" destOrd="0" presId="urn:microsoft.com/office/officeart/2005/8/layout/target3"/>
    <dgm:cxn modelId="{06975801-B89C-4322-827D-D41B34EFCBE5}" type="presParOf" srcId="{C0D50AB2-C5EC-4AD3-8306-06D1344008D4}" destId="{266CA386-3C91-48D7-BCE9-E6A0F7F4E315}" srcOrd="7" destOrd="0" presId="urn:microsoft.com/office/officeart/2005/8/layout/target3"/>
    <dgm:cxn modelId="{092C4D6C-7134-4FBC-9D08-6B3243DC963A}" type="presParOf" srcId="{C0D50AB2-C5EC-4AD3-8306-06D1344008D4}" destId="{44F09623-F7D1-46EE-8D6B-8149523C9E5D}" srcOrd="8" destOrd="0" presId="urn:microsoft.com/office/officeart/2005/8/layout/target3"/>
    <dgm:cxn modelId="{3A1525E7-BDDB-402E-A55F-388BCF6AA97E}" type="presParOf" srcId="{C0D50AB2-C5EC-4AD3-8306-06D1344008D4}" destId="{CDB6B056-8D00-46C9-8BD7-F1F24FC29099}" srcOrd="9" destOrd="0" presId="urn:microsoft.com/office/officeart/2005/8/layout/target3"/>
    <dgm:cxn modelId="{063E4072-D367-4876-B99F-1CBA269D8E44}" type="presParOf" srcId="{C0D50AB2-C5EC-4AD3-8306-06D1344008D4}" destId="{5E964073-E6EE-44F4-87D9-DEC25E0B703F}" srcOrd="10" destOrd="0" presId="urn:microsoft.com/office/officeart/2005/8/layout/target3"/>
    <dgm:cxn modelId="{307323B4-D712-4682-B48B-14D7D2A5E296}" type="presParOf" srcId="{C0D50AB2-C5EC-4AD3-8306-06D1344008D4}" destId="{CC2D320D-C51D-4613-A17C-F1E904870739}" srcOrd="11" destOrd="0" presId="urn:microsoft.com/office/officeart/2005/8/layout/target3"/>
    <dgm:cxn modelId="{F8959C87-AA6A-4D28-8D5D-F5FB51F7D8F7}" type="presParOf" srcId="{C0D50AB2-C5EC-4AD3-8306-06D1344008D4}" destId="{08A70E75-CE8C-47B3-BD14-418A7A0F9576}" srcOrd="12" destOrd="0" presId="urn:microsoft.com/office/officeart/2005/8/layout/target3"/>
    <dgm:cxn modelId="{B0049BD3-F6F0-4D4A-A14B-02E8FF6FB9ED}" type="presParOf" srcId="{C0D50AB2-C5EC-4AD3-8306-06D1344008D4}" destId="{9951895B-F9B9-48D3-9B9F-79A815B25427}" srcOrd="13" destOrd="0" presId="urn:microsoft.com/office/officeart/2005/8/layout/target3"/>
    <dgm:cxn modelId="{F34969EB-98AF-48D9-B1D1-73ED2CFF5F71}" type="presParOf" srcId="{C0D50AB2-C5EC-4AD3-8306-06D1344008D4}" destId="{FD2E85BB-000E-49EF-9610-D84536363231}" srcOrd="14" destOrd="0" presId="urn:microsoft.com/office/officeart/2005/8/layout/target3"/>
    <dgm:cxn modelId="{A76502E7-EF15-4403-A1E0-1604CF6A369E}" type="presParOf" srcId="{C0D50AB2-C5EC-4AD3-8306-06D1344008D4}" destId="{A2B1BE03-F07A-43D5-AADC-B677E239C783}" srcOrd="15" destOrd="0" presId="urn:microsoft.com/office/officeart/2005/8/layout/target3"/>
    <dgm:cxn modelId="{DFD5C5F0-63A2-4C4E-B67D-D2D4B82AD680}" type="presParOf" srcId="{C0D50AB2-C5EC-4AD3-8306-06D1344008D4}" destId="{36B0D365-FA7B-4C76-8300-8BB9C53E0C96}" srcOrd="16" destOrd="0" presId="urn:microsoft.com/office/officeart/2005/8/layout/target3"/>
    <dgm:cxn modelId="{654C1C2E-7861-470C-896D-D2BA11B5346F}" type="presParOf" srcId="{C0D50AB2-C5EC-4AD3-8306-06D1344008D4}" destId="{AD50B432-8DA5-45B6-B312-94AD2FF3F6DB}" srcOrd="17" destOrd="0" presId="urn:microsoft.com/office/officeart/2005/8/layout/target3"/>
    <dgm:cxn modelId="{F3630068-F032-4811-9EEC-AD9FDA7F094D}" type="presParOf" srcId="{C0D50AB2-C5EC-4AD3-8306-06D1344008D4}" destId="{0D5B4EB7-C73B-495E-9F1B-D27326C6AF71}" srcOrd="18" destOrd="0" presId="urn:microsoft.com/office/officeart/2005/8/layout/target3"/>
    <dgm:cxn modelId="{8DE98E07-1B0D-4E30-87CF-80FA7BED3776}" type="presParOf" srcId="{C0D50AB2-C5EC-4AD3-8306-06D1344008D4}" destId="{252D3EBD-1BB8-411B-8FEC-53AC9C8E5815}" srcOrd="19" destOrd="0" presId="urn:microsoft.com/office/officeart/2005/8/layout/target3"/>
    <dgm:cxn modelId="{81B518EB-1D2C-4DF8-8BBD-53E858C58A5D}" type="presParOf" srcId="{C0D50AB2-C5EC-4AD3-8306-06D1344008D4}" destId="{3A6C4AF2-C2F1-4B00-953F-110883CE60E3}" srcOrd="20" destOrd="0" presId="urn:microsoft.com/office/officeart/2005/8/layout/target3"/>
    <dgm:cxn modelId="{D8CA3CC1-0052-4C48-BA06-3A9A4622F742}" type="presParOf" srcId="{C0D50AB2-C5EC-4AD3-8306-06D1344008D4}" destId="{2653BB80-D56F-4509-8402-1317AF415214}" srcOrd="21" destOrd="0" presId="urn:microsoft.com/office/officeart/2005/8/layout/target3"/>
    <dgm:cxn modelId="{1DB3C20B-DF31-4479-AC8B-BF428FD957F5}" type="presParOf" srcId="{C0D50AB2-C5EC-4AD3-8306-06D1344008D4}" destId="{84DE9609-CDD5-4B72-90D8-40B9FE23C772}" srcOrd="22" destOrd="0" presId="urn:microsoft.com/office/officeart/2005/8/layout/target3"/>
    <dgm:cxn modelId="{BF03283D-8ACA-4E94-AD36-7C3E55368D31}" type="presParOf" srcId="{C0D50AB2-C5EC-4AD3-8306-06D1344008D4}" destId="{C66AD066-FBF0-4B3A-81B2-6BB34A3C834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6A3ABD2-468E-4E09-9C5A-EA1680781AC3}" type="doc">
      <dgm:prSet loTypeId="urn:microsoft.com/office/officeart/2005/8/layout/targe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FD0D8EC-D3AE-4D23-B9B2-3C619B434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 в ус не дует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0FF7543-9BC3-42DA-823E-2ECFD63C79AB}" type="parTrans" cxnId="{D479441A-342C-4914-BF02-EA4FE030F36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5FAFC55C-7201-4FE3-83B3-4C8CB15C443A}" type="sibTrans" cxnId="{D479441A-342C-4914-BF02-EA4FE030F36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7BB35D53-E046-482F-8089-4B5D9873F53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 ухом не ведёт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0E0D0A5-BBB6-47EC-B2E6-0056039B82D2}" type="parTrans" cxnId="{8E749479-EA74-4D98-A313-DD41DC5C98C0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8BBF79E8-2316-4F7F-8128-D1B23FC0ABB2}" type="sibTrans" cxnId="{8E749479-EA74-4D98-A313-DD41DC5C98C0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44D2BFFB-1D35-42E5-8726-82D095DB399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 след простыл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95095A04-8ED9-423C-82E5-021A28249092}" type="parTrans" cxnId="{E08D5C27-8579-4BE7-9598-0E8D600742BC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D5D2ED6-183A-47DC-98A3-DCBE89C8BE39}" type="sibTrans" cxnId="{E08D5C27-8579-4BE7-9598-0E8D600742BC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F831AA43-E9CE-4A9E-A489-1BAB2EB5CCE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Играть на нервах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D57A34B5-1310-4F0B-90CC-CF48D011E2E3}" type="parTrans" cxnId="{9BA253E0-8AB8-4DE1-A36A-E9317A3999B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A220F5C3-C9C9-471E-BE11-CBD8806D3F6A}" type="sibTrans" cxnId="{9BA253E0-8AB8-4DE1-A36A-E9317A3999B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90AF4E22-4DB2-46B4-953A-FA62BDC8AA8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Из кожи вон лезть (Изо всех сил)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A5D851E-D3B2-4CF9-9930-7F0C25B07B27}" type="parTrans" cxnId="{0400D70C-CEE8-4427-92B9-9930B948239A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6943DA11-FFEE-45CF-9B1D-08D348036763}" type="sibTrans" cxnId="{0400D70C-CEE8-4427-92B9-9930B948239A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EBA167D-C8E1-422F-B047-77EA3B15828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Испокон веков (веку)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BFD57BFD-222F-4AFB-8620-D2B789E94B33}" type="parTrans" cxnId="{B6822364-26D7-4D0F-B492-5FA5DD604C1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AC4B10E1-6E15-4C93-A9FE-3DAD1E99145B}" type="sibTrans" cxnId="{B6822364-26D7-4D0F-B492-5FA5DD604C1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0D50AB2-C5EC-4AD3-8306-06D1344008D4}" type="pres">
      <dgm:prSet presAssocID="{56A3ABD2-468E-4E09-9C5A-EA1680781AC3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FBDF4E35-A539-4E8D-9FD9-2A9D7D598016}" type="pres">
      <dgm:prSet presAssocID="{4FD0D8EC-D3AE-4D23-B9B2-3C619B434DDE}" presName="circle1" presStyleLbl="node1" presStyleIdx="0" presStyleCnt="6"/>
      <dgm:spPr/>
    </dgm:pt>
    <dgm:pt modelId="{5F47F8D1-600D-4F12-BB0E-A943932423BE}" type="pres">
      <dgm:prSet presAssocID="{4FD0D8EC-D3AE-4D23-B9B2-3C619B434DDE}" presName="space" presStyleCnt="0"/>
      <dgm:spPr/>
    </dgm:pt>
    <dgm:pt modelId="{DBFD6425-CC5B-4132-92FD-70AA2CB7B5DF}" type="pres">
      <dgm:prSet presAssocID="{4FD0D8EC-D3AE-4D23-B9B2-3C619B434DDE}" presName="rect1" presStyleLbl="alignAcc1" presStyleIdx="0" presStyleCnt="6"/>
      <dgm:spPr/>
    </dgm:pt>
    <dgm:pt modelId="{1B8AA432-CC78-421A-9D73-9231BA24D8D7}" type="pres">
      <dgm:prSet presAssocID="{7BB35D53-E046-482F-8089-4B5D9873F538}" presName="vertSpace2" presStyleLbl="node1" presStyleIdx="0" presStyleCnt="6"/>
      <dgm:spPr/>
    </dgm:pt>
    <dgm:pt modelId="{EB5257DC-F722-4159-A4E1-C331F12CDCA3}" type="pres">
      <dgm:prSet presAssocID="{7BB35D53-E046-482F-8089-4B5D9873F538}" presName="circle2" presStyleLbl="node1" presStyleIdx="1" presStyleCnt="6"/>
      <dgm:spPr/>
    </dgm:pt>
    <dgm:pt modelId="{8A087CDB-9736-4E2D-AE68-A4E93C376F2C}" type="pres">
      <dgm:prSet presAssocID="{7BB35D53-E046-482F-8089-4B5D9873F538}" presName="rect2" presStyleLbl="alignAcc1" presStyleIdx="1" presStyleCnt="6"/>
      <dgm:spPr/>
    </dgm:pt>
    <dgm:pt modelId="{A14C6672-1320-4B96-A6B9-394FA0F87B67}" type="pres">
      <dgm:prSet presAssocID="{44D2BFFB-1D35-42E5-8726-82D095DB3991}" presName="vertSpace3" presStyleLbl="node1" presStyleIdx="1" presStyleCnt="6"/>
      <dgm:spPr/>
    </dgm:pt>
    <dgm:pt modelId="{266CA386-3C91-48D7-BCE9-E6A0F7F4E315}" type="pres">
      <dgm:prSet presAssocID="{44D2BFFB-1D35-42E5-8726-82D095DB3991}" presName="circle3" presStyleLbl="node1" presStyleIdx="2" presStyleCnt="6"/>
      <dgm:spPr/>
    </dgm:pt>
    <dgm:pt modelId="{44F09623-F7D1-46EE-8D6B-8149523C9E5D}" type="pres">
      <dgm:prSet presAssocID="{44D2BFFB-1D35-42E5-8726-82D095DB3991}" presName="rect3" presStyleLbl="alignAcc1" presStyleIdx="2" presStyleCnt="6"/>
      <dgm:spPr/>
    </dgm:pt>
    <dgm:pt modelId="{CDB6B056-8D00-46C9-8BD7-F1F24FC29099}" type="pres">
      <dgm:prSet presAssocID="{F831AA43-E9CE-4A9E-A489-1BAB2EB5CCE6}" presName="vertSpace4" presStyleLbl="node1" presStyleIdx="2" presStyleCnt="6"/>
      <dgm:spPr/>
    </dgm:pt>
    <dgm:pt modelId="{5E964073-E6EE-44F4-87D9-DEC25E0B703F}" type="pres">
      <dgm:prSet presAssocID="{F831AA43-E9CE-4A9E-A489-1BAB2EB5CCE6}" presName="circle4" presStyleLbl="node1" presStyleIdx="3" presStyleCnt="6"/>
      <dgm:spPr/>
    </dgm:pt>
    <dgm:pt modelId="{CC2D320D-C51D-4613-A17C-F1E904870739}" type="pres">
      <dgm:prSet presAssocID="{F831AA43-E9CE-4A9E-A489-1BAB2EB5CCE6}" presName="rect4" presStyleLbl="alignAcc1" presStyleIdx="3" presStyleCnt="6"/>
      <dgm:spPr/>
    </dgm:pt>
    <dgm:pt modelId="{08A70E75-CE8C-47B3-BD14-418A7A0F9576}" type="pres">
      <dgm:prSet presAssocID="{90AF4E22-4DB2-46B4-953A-FA62BDC8AA8F}" presName="vertSpace5" presStyleLbl="node1" presStyleIdx="3" presStyleCnt="6"/>
      <dgm:spPr/>
    </dgm:pt>
    <dgm:pt modelId="{9951895B-F9B9-48D3-9B9F-79A815B25427}" type="pres">
      <dgm:prSet presAssocID="{90AF4E22-4DB2-46B4-953A-FA62BDC8AA8F}" presName="circle5" presStyleLbl="node1" presStyleIdx="4" presStyleCnt="6"/>
      <dgm:spPr/>
    </dgm:pt>
    <dgm:pt modelId="{FD2E85BB-000E-49EF-9610-D84536363231}" type="pres">
      <dgm:prSet presAssocID="{90AF4E22-4DB2-46B4-953A-FA62BDC8AA8F}" presName="rect5" presStyleLbl="alignAcc1" presStyleIdx="4" presStyleCnt="6"/>
      <dgm:spPr/>
      <dgm:t>
        <a:bodyPr/>
        <a:lstStyle/>
        <a:p>
          <a:endParaRPr lang="ru-RU"/>
        </a:p>
      </dgm:t>
    </dgm:pt>
    <dgm:pt modelId="{A2B1BE03-F07A-43D5-AADC-B677E239C783}" type="pres">
      <dgm:prSet presAssocID="{0EBA167D-C8E1-422F-B047-77EA3B158286}" presName="vertSpace6" presStyleLbl="node1" presStyleIdx="4" presStyleCnt="6"/>
      <dgm:spPr/>
    </dgm:pt>
    <dgm:pt modelId="{36B0D365-FA7B-4C76-8300-8BB9C53E0C96}" type="pres">
      <dgm:prSet presAssocID="{0EBA167D-C8E1-422F-B047-77EA3B158286}" presName="circle6" presStyleLbl="node1" presStyleIdx="5" presStyleCnt="6"/>
      <dgm:spPr/>
    </dgm:pt>
    <dgm:pt modelId="{AD50B432-8DA5-45B6-B312-94AD2FF3F6DB}" type="pres">
      <dgm:prSet presAssocID="{0EBA167D-C8E1-422F-B047-77EA3B158286}" presName="rect6" presStyleLbl="alignAcc1" presStyleIdx="5" presStyleCnt="6"/>
      <dgm:spPr/>
    </dgm:pt>
    <dgm:pt modelId="{0D5B4EB7-C73B-495E-9F1B-D27326C6AF71}" type="pres">
      <dgm:prSet presAssocID="{4FD0D8EC-D3AE-4D23-B9B2-3C619B434DDE}" presName="rect1ParTxNoCh" presStyleLbl="alignAcc1" presStyleIdx="5" presStyleCnt="6">
        <dgm:presLayoutVars>
          <dgm:chMax val="1"/>
          <dgm:bulletEnabled val="1"/>
        </dgm:presLayoutVars>
      </dgm:prSet>
      <dgm:spPr/>
    </dgm:pt>
    <dgm:pt modelId="{252D3EBD-1BB8-411B-8FEC-53AC9C8E5815}" type="pres">
      <dgm:prSet presAssocID="{7BB35D53-E046-482F-8089-4B5D9873F538}" presName="rect2ParTxNoCh" presStyleLbl="alignAcc1" presStyleIdx="5" presStyleCnt="6">
        <dgm:presLayoutVars>
          <dgm:chMax val="1"/>
          <dgm:bulletEnabled val="1"/>
        </dgm:presLayoutVars>
      </dgm:prSet>
      <dgm:spPr/>
    </dgm:pt>
    <dgm:pt modelId="{3A6C4AF2-C2F1-4B00-953F-110883CE60E3}" type="pres">
      <dgm:prSet presAssocID="{44D2BFFB-1D35-42E5-8726-82D095DB3991}" presName="rect3ParTxNoCh" presStyleLbl="alignAcc1" presStyleIdx="5" presStyleCnt="6">
        <dgm:presLayoutVars>
          <dgm:chMax val="1"/>
          <dgm:bulletEnabled val="1"/>
        </dgm:presLayoutVars>
      </dgm:prSet>
      <dgm:spPr/>
    </dgm:pt>
    <dgm:pt modelId="{2653BB80-D56F-4509-8402-1317AF415214}" type="pres">
      <dgm:prSet presAssocID="{F831AA43-E9CE-4A9E-A489-1BAB2EB5CCE6}" presName="rect4ParTxNoCh" presStyleLbl="alignAcc1" presStyleIdx="5" presStyleCnt="6">
        <dgm:presLayoutVars>
          <dgm:chMax val="1"/>
          <dgm:bulletEnabled val="1"/>
        </dgm:presLayoutVars>
      </dgm:prSet>
      <dgm:spPr/>
    </dgm:pt>
    <dgm:pt modelId="{84DE9609-CDD5-4B72-90D8-40B9FE23C772}" type="pres">
      <dgm:prSet presAssocID="{90AF4E22-4DB2-46B4-953A-FA62BDC8AA8F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AD066-FBF0-4B3A-81B2-6BB34A3C834D}" type="pres">
      <dgm:prSet presAssocID="{0EBA167D-C8E1-422F-B047-77EA3B158286}" presName="rect6ParTxNoCh" presStyleLbl="alignAcc1" presStyleIdx="5" presStyleCnt="6">
        <dgm:presLayoutVars>
          <dgm:chMax val="1"/>
          <dgm:bulletEnabled val="1"/>
        </dgm:presLayoutVars>
      </dgm:prSet>
      <dgm:spPr/>
    </dgm:pt>
  </dgm:ptLst>
  <dgm:cxnLst>
    <dgm:cxn modelId="{85759EC5-3860-481D-A352-79E6771B6976}" type="presOf" srcId="{F831AA43-E9CE-4A9E-A489-1BAB2EB5CCE6}" destId="{2653BB80-D56F-4509-8402-1317AF415214}" srcOrd="1" destOrd="0" presId="urn:microsoft.com/office/officeart/2005/8/layout/target3"/>
    <dgm:cxn modelId="{7411A57A-CED3-4F2E-9DB3-22B1F768F3DB}" type="presOf" srcId="{0EBA167D-C8E1-422F-B047-77EA3B158286}" destId="{AD50B432-8DA5-45B6-B312-94AD2FF3F6DB}" srcOrd="0" destOrd="0" presId="urn:microsoft.com/office/officeart/2005/8/layout/target3"/>
    <dgm:cxn modelId="{E08D5C27-8579-4BE7-9598-0E8D600742BC}" srcId="{56A3ABD2-468E-4E09-9C5A-EA1680781AC3}" destId="{44D2BFFB-1D35-42E5-8726-82D095DB3991}" srcOrd="2" destOrd="0" parTransId="{95095A04-8ED9-423C-82E5-021A28249092}" sibTransId="{CD5D2ED6-183A-47DC-98A3-DCBE89C8BE39}"/>
    <dgm:cxn modelId="{8E749479-EA74-4D98-A313-DD41DC5C98C0}" srcId="{56A3ABD2-468E-4E09-9C5A-EA1680781AC3}" destId="{7BB35D53-E046-482F-8089-4B5D9873F538}" srcOrd="1" destOrd="0" parTransId="{E0E0D0A5-BBB6-47EC-B2E6-0056039B82D2}" sibTransId="{8BBF79E8-2316-4F7F-8128-D1B23FC0ABB2}"/>
    <dgm:cxn modelId="{CB5B3568-6AFF-4EC6-AA95-30D0F8F6EAAB}" type="presOf" srcId="{0EBA167D-C8E1-422F-B047-77EA3B158286}" destId="{C66AD066-FBF0-4B3A-81B2-6BB34A3C834D}" srcOrd="1" destOrd="0" presId="urn:microsoft.com/office/officeart/2005/8/layout/target3"/>
    <dgm:cxn modelId="{F2DCADB0-444A-4A09-80BF-A64B929B0CCE}" type="presOf" srcId="{4FD0D8EC-D3AE-4D23-B9B2-3C619B434DDE}" destId="{0D5B4EB7-C73B-495E-9F1B-D27326C6AF71}" srcOrd="1" destOrd="0" presId="urn:microsoft.com/office/officeart/2005/8/layout/target3"/>
    <dgm:cxn modelId="{06CB7D12-2CA7-4856-B70E-8A69FD87A545}" type="presOf" srcId="{7BB35D53-E046-482F-8089-4B5D9873F538}" destId="{8A087CDB-9736-4E2D-AE68-A4E93C376F2C}" srcOrd="0" destOrd="0" presId="urn:microsoft.com/office/officeart/2005/8/layout/target3"/>
    <dgm:cxn modelId="{515A6C52-0EDD-4F09-8A02-43E2A0C4235C}" type="presOf" srcId="{4FD0D8EC-D3AE-4D23-B9B2-3C619B434DDE}" destId="{DBFD6425-CC5B-4132-92FD-70AA2CB7B5DF}" srcOrd="0" destOrd="0" presId="urn:microsoft.com/office/officeart/2005/8/layout/target3"/>
    <dgm:cxn modelId="{8CB70FF6-E544-48E0-82CA-A7254F880F50}" type="presOf" srcId="{7BB35D53-E046-482F-8089-4B5D9873F538}" destId="{252D3EBD-1BB8-411B-8FEC-53AC9C8E5815}" srcOrd="1" destOrd="0" presId="urn:microsoft.com/office/officeart/2005/8/layout/target3"/>
    <dgm:cxn modelId="{0400D70C-CEE8-4427-92B9-9930B948239A}" srcId="{56A3ABD2-468E-4E09-9C5A-EA1680781AC3}" destId="{90AF4E22-4DB2-46B4-953A-FA62BDC8AA8F}" srcOrd="4" destOrd="0" parTransId="{EA5D851E-D3B2-4CF9-9930-7F0C25B07B27}" sibTransId="{6943DA11-FFEE-45CF-9B1D-08D348036763}"/>
    <dgm:cxn modelId="{417AC506-F860-4D0F-9F3F-C2339261B1FF}" type="presOf" srcId="{44D2BFFB-1D35-42E5-8726-82D095DB3991}" destId="{3A6C4AF2-C2F1-4B00-953F-110883CE60E3}" srcOrd="1" destOrd="0" presId="urn:microsoft.com/office/officeart/2005/8/layout/target3"/>
    <dgm:cxn modelId="{57E70D44-65E5-4FF4-9016-ADAE9D51C7D4}" type="presOf" srcId="{F831AA43-E9CE-4A9E-A489-1BAB2EB5CCE6}" destId="{CC2D320D-C51D-4613-A17C-F1E904870739}" srcOrd="0" destOrd="0" presId="urn:microsoft.com/office/officeart/2005/8/layout/target3"/>
    <dgm:cxn modelId="{B6822364-26D7-4D0F-B492-5FA5DD604C1B}" srcId="{56A3ABD2-468E-4E09-9C5A-EA1680781AC3}" destId="{0EBA167D-C8E1-422F-B047-77EA3B158286}" srcOrd="5" destOrd="0" parTransId="{BFD57BFD-222F-4AFB-8620-D2B789E94B33}" sibTransId="{AC4B10E1-6E15-4C93-A9FE-3DAD1E99145B}"/>
    <dgm:cxn modelId="{D479441A-342C-4914-BF02-EA4FE030F363}" srcId="{56A3ABD2-468E-4E09-9C5A-EA1680781AC3}" destId="{4FD0D8EC-D3AE-4D23-B9B2-3C619B434DDE}" srcOrd="0" destOrd="0" parTransId="{30FF7543-9BC3-42DA-823E-2ECFD63C79AB}" sibTransId="{5FAFC55C-7201-4FE3-83B3-4C8CB15C443A}"/>
    <dgm:cxn modelId="{E41BB53D-6B1A-4190-A8BF-FA769AE8DE95}" type="presOf" srcId="{56A3ABD2-468E-4E09-9C5A-EA1680781AC3}" destId="{C0D50AB2-C5EC-4AD3-8306-06D1344008D4}" srcOrd="0" destOrd="0" presId="urn:microsoft.com/office/officeart/2005/8/layout/target3"/>
    <dgm:cxn modelId="{9BA253E0-8AB8-4DE1-A36A-E9317A3999BB}" srcId="{56A3ABD2-468E-4E09-9C5A-EA1680781AC3}" destId="{F831AA43-E9CE-4A9E-A489-1BAB2EB5CCE6}" srcOrd="3" destOrd="0" parTransId="{D57A34B5-1310-4F0B-90CC-CF48D011E2E3}" sibTransId="{A220F5C3-C9C9-471E-BE11-CBD8806D3F6A}"/>
    <dgm:cxn modelId="{4CAE74E5-ED48-4095-89AC-1A9789906EE3}" type="presOf" srcId="{44D2BFFB-1D35-42E5-8726-82D095DB3991}" destId="{44F09623-F7D1-46EE-8D6B-8149523C9E5D}" srcOrd="0" destOrd="0" presId="urn:microsoft.com/office/officeart/2005/8/layout/target3"/>
    <dgm:cxn modelId="{BFFA9315-EB7C-4973-8B9E-1AE5F2BAAC26}" type="presOf" srcId="{90AF4E22-4DB2-46B4-953A-FA62BDC8AA8F}" destId="{84DE9609-CDD5-4B72-90D8-40B9FE23C772}" srcOrd="1" destOrd="0" presId="urn:microsoft.com/office/officeart/2005/8/layout/target3"/>
    <dgm:cxn modelId="{0BF6A99C-FBAB-4AA8-9D4E-BD42F0337318}" type="presOf" srcId="{90AF4E22-4DB2-46B4-953A-FA62BDC8AA8F}" destId="{FD2E85BB-000E-49EF-9610-D84536363231}" srcOrd="0" destOrd="0" presId="urn:microsoft.com/office/officeart/2005/8/layout/target3"/>
    <dgm:cxn modelId="{3C1747B0-D557-41E9-A952-D04FD91D5BDD}" type="presParOf" srcId="{C0D50AB2-C5EC-4AD3-8306-06D1344008D4}" destId="{FBDF4E35-A539-4E8D-9FD9-2A9D7D598016}" srcOrd="0" destOrd="0" presId="urn:microsoft.com/office/officeart/2005/8/layout/target3"/>
    <dgm:cxn modelId="{D39C018D-DF65-406A-9C80-A187345B5E7A}" type="presParOf" srcId="{C0D50AB2-C5EC-4AD3-8306-06D1344008D4}" destId="{5F47F8D1-600D-4F12-BB0E-A943932423BE}" srcOrd="1" destOrd="0" presId="urn:microsoft.com/office/officeart/2005/8/layout/target3"/>
    <dgm:cxn modelId="{E95CED23-F7C3-4803-9F6F-9430B1AE9061}" type="presParOf" srcId="{C0D50AB2-C5EC-4AD3-8306-06D1344008D4}" destId="{DBFD6425-CC5B-4132-92FD-70AA2CB7B5DF}" srcOrd="2" destOrd="0" presId="urn:microsoft.com/office/officeart/2005/8/layout/target3"/>
    <dgm:cxn modelId="{951EF9B3-B915-4F57-AB88-DF5853AAF092}" type="presParOf" srcId="{C0D50AB2-C5EC-4AD3-8306-06D1344008D4}" destId="{1B8AA432-CC78-421A-9D73-9231BA24D8D7}" srcOrd="3" destOrd="0" presId="urn:microsoft.com/office/officeart/2005/8/layout/target3"/>
    <dgm:cxn modelId="{C4F831CB-2CB2-49AB-8B0E-2EF019166A42}" type="presParOf" srcId="{C0D50AB2-C5EC-4AD3-8306-06D1344008D4}" destId="{EB5257DC-F722-4159-A4E1-C331F12CDCA3}" srcOrd="4" destOrd="0" presId="urn:microsoft.com/office/officeart/2005/8/layout/target3"/>
    <dgm:cxn modelId="{C8693CC2-5F31-47A5-BE33-B9A75A10D81F}" type="presParOf" srcId="{C0D50AB2-C5EC-4AD3-8306-06D1344008D4}" destId="{8A087CDB-9736-4E2D-AE68-A4E93C376F2C}" srcOrd="5" destOrd="0" presId="urn:microsoft.com/office/officeart/2005/8/layout/target3"/>
    <dgm:cxn modelId="{D381608A-9AD3-4D99-B9A7-F70C974120B2}" type="presParOf" srcId="{C0D50AB2-C5EC-4AD3-8306-06D1344008D4}" destId="{A14C6672-1320-4B96-A6B9-394FA0F87B67}" srcOrd="6" destOrd="0" presId="urn:microsoft.com/office/officeart/2005/8/layout/target3"/>
    <dgm:cxn modelId="{68919456-3A49-454C-8636-37287236CFBD}" type="presParOf" srcId="{C0D50AB2-C5EC-4AD3-8306-06D1344008D4}" destId="{266CA386-3C91-48D7-BCE9-E6A0F7F4E315}" srcOrd="7" destOrd="0" presId="urn:microsoft.com/office/officeart/2005/8/layout/target3"/>
    <dgm:cxn modelId="{0264D7ED-EFF2-48BE-B22D-F333FA5B291D}" type="presParOf" srcId="{C0D50AB2-C5EC-4AD3-8306-06D1344008D4}" destId="{44F09623-F7D1-46EE-8D6B-8149523C9E5D}" srcOrd="8" destOrd="0" presId="urn:microsoft.com/office/officeart/2005/8/layout/target3"/>
    <dgm:cxn modelId="{509E612A-296E-4E8C-A2E0-684B0A32DD7C}" type="presParOf" srcId="{C0D50AB2-C5EC-4AD3-8306-06D1344008D4}" destId="{CDB6B056-8D00-46C9-8BD7-F1F24FC29099}" srcOrd="9" destOrd="0" presId="urn:microsoft.com/office/officeart/2005/8/layout/target3"/>
    <dgm:cxn modelId="{1A9820EF-77EC-4FDB-BAEC-8AE776A76378}" type="presParOf" srcId="{C0D50AB2-C5EC-4AD3-8306-06D1344008D4}" destId="{5E964073-E6EE-44F4-87D9-DEC25E0B703F}" srcOrd="10" destOrd="0" presId="urn:microsoft.com/office/officeart/2005/8/layout/target3"/>
    <dgm:cxn modelId="{51D39010-D28A-435F-80FF-3B55AC637DB2}" type="presParOf" srcId="{C0D50AB2-C5EC-4AD3-8306-06D1344008D4}" destId="{CC2D320D-C51D-4613-A17C-F1E904870739}" srcOrd="11" destOrd="0" presId="urn:microsoft.com/office/officeart/2005/8/layout/target3"/>
    <dgm:cxn modelId="{157A0FD4-26A3-45FD-BE69-865E623ADE6B}" type="presParOf" srcId="{C0D50AB2-C5EC-4AD3-8306-06D1344008D4}" destId="{08A70E75-CE8C-47B3-BD14-418A7A0F9576}" srcOrd="12" destOrd="0" presId="urn:microsoft.com/office/officeart/2005/8/layout/target3"/>
    <dgm:cxn modelId="{E3D71D1C-FE0A-4DEA-B70B-941064D9DB90}" type="presParOf" srcId="{C0D50AB2-C5EC-4AD3-8306-06D1344008D4}" destId="{9951895B-F9B9-48D3-9B9F-79A815B25427}" srcOrd="13" destOrd="0" presId="urn:microsoft.com/office/officeart/2005/8/layout/target3"/>
    <dgm:cxn modelId="{181A7F06-FE2B-4AD0-B59A-57E2C0FCBE4B}" type="presParOf" srcId="{C0D50AB2-C5EC-4AD3-8306-06D1344008D4}" destId="{FD2E85BB-000E-49EF-9610-D84536363231}" srcOrd="14" destOrd="0" presId="urn:microsoft.com/office/officeart/2005/8/layout/target3"/>
    <dgm:cxn modelId="{28F44CE4-40C8-4AF8-AEE3-047F9CE5918E}" type="presParOf" srcId="{C0D50AB2-C5EC-4AD3-8306-06D1344008D4}" destId="{A2B1BE03-F07A-43D5-AADC-B677E239C783}" srcOrd="15" destOrd="0" presId="urn:microsoft.com/office/officeart/2005/8/layout/target3"/>
    <dgm:cxn modelId="{C6D178F2-A71F-4AAD-8387-AE270C55BA66}" type="presParOf" srcId="{C0D50AB2-C5EC-4AD3-8306-06D1344008D4}" destId="{36B0D365-FA7B-4C76-8300-8BB9C53E0C96}" srcOrd="16" destOrd="0" presId="urn:microsoft.com/office/officeart/2005/8/layout/target3"/>
    <dgm:cxn modelId="{BEEB14E8-20AE-480B-AC5B-55904C05A52A}" type="presParOf" srcId="{C0D50AB2-C5EC-4AD3-8306-06D1344008D4}" destId="{AD50B432-8DA5-45B6-B312-94AD2FF3F6DB}" srcOrd="17" destOrd="0" presId="urn:microsoft.com/office/officeart/2005/8/layout/target3"/>
    <dgm:cxn modelId="{C0023608-63B1-4739-9D8E-190CC47B4743}" type="presParOf" srcId="{C0D50AB2-C5EC-4AD3-8306-06D1344008D4}" destId="{0D5B4EB7-C73B-495E-9F1B-D27326C6AF71}" srcOrd="18" destOrd="0" presId="urn:microsoft.com/office/officeart/2005/8/layout/target3"/>
    <dgm:cxn modelId="{C3C5E6DF-18E6-4226-BC8C-E7A305CED594}" type="presParOf" srcId="{C0D50AB2-C5EC-4AD3-8306-06D1344008D4}" destId="{252D3EBD-1BB8-411B-8FEC-53AC9C8E5815}" srcOrd="19" destOrd="0" presId="urn:microsoft.com/office/officeart/2005/8/layout/target3"/>
    <dgm:cxn modelId="{735DDAF8-9692-4667-A916-5C6D4F1AFD39}" type="presParOf" srcId="{C0D50AB2-C5EC-4AD3-8306-06D1344008D4}" destId="{3A6C4AF2-C2F1-4B00-953F-110883CE60E3}" srcOrd="20" destOrd="0" presId="urn:microsoft.com/office/officeart/2005/8/layout/target3"/>
    <dgm:cxn modelId="{57AB4CF7-E3DD-45BC-BE13-024E55BB1968}" type="presParOf" srcId="{C0D50AB2-C5EC-4AD3-8306-06D1344008D4}" destId="{2653BB80-D56F-4509-8402-1317AF415214}" srcOrd="21" destOrd="0" presId="urn:microsoft.com/office/officeart/2005/8/layout/target3"/>
    <dgm:cxn modelId="{9CC92461-C2CB-40BD-A42F-087C1C0F2A5B}" type="presParOf" srcId="{C0D50AB2-C5EC-4AD3-8306-06D1344008D4}" destId="{84DE9609-CDD5-4B72-90D8-40B9FE23C772}" srcOrd="22" destOrd="0" presId="urn:microsoft.com/office/officeart/2005/8/layout/target3"/>
    <dgm:cxn modelId="{32CF6ADD-6926-482F-8CF2-B2C74C401A9E}" type="presParOf" srcId="{C0D50AB2-C5EC-4AD3-8306-06D1344008D4}" destId="{C66AD066-FBF0-4B3A-81B2-6BB34A3C834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6A3ABD2-468E-4E09-9C5A-EA1680781AC3}" type="doc">
      <dgm:prSet loTypeId="urn:microsoft.com/office/officeart/2005/8/layout/targe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FD0D8EC-D3AE-4D23-B9B2-3C619B434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 в ус не дует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0FF7543-9BC3-42DA-823E-2ECFD63C79AB}" type="parTrans" cxnId="{D479441A-342C-4914-BF02-EA4FE030F36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5FAFC55C-7201-4FE3-83B3-4C8CB15C443A}" type="sibTrans" cxnId="{D479441A-342C-4914-BF02-EA4FE030F36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7BB35D53-E046-482F-8089-4B5D9873F53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 ухом не ведёт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0E0D0A5-BBB6-47EC-B2E6-0056039B82D2}" type="parTrans" cxnId="{8E749479-EA74-4D98-A313-DD41DC5C98C0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8BBF79E8-2316-4F7F-8128-D1B23FC0ABB2}" type="sibTrans" cxnId="{8E749479-EA74-4D98-A313-DD41DC5C98C0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44D2BFFB-1D35-42E5-8726-82D095DB399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 след простыл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95095A04-8ED9-423C-82E5-021A28249092}" type="parTrans" cxnId="{E08D5C27-8579-4BE7-9598-0E8D600742BC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D5D2ED6-183A-47DC-98A3-DCBE89C8BE39}" type="sibTrans" cxnId="{E08D5C27-8579-4BE7-9598-0E8D600742BC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F831AA43-E9CE-4A9E-A489-1BAB2EB5CCE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Играть на нервах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D57A34B5-1310-4F0B-90CC-CF48D011E2E3}" type="parTrans" cxnId="{9BA253E0-8AB8-4DE1-A36A-E9317A3999B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A220F5C3-C9C9-471E-BE11-CBD8806D3F6A}" type="sibTrans" cxnId="{9BA253E0-8AB8-4DE1-A36A-E9317A3999B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90AF4E22-4DB2-46B4-953A-FA62BDC8AA8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Из кожи вон лезть (Изо всех сил)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A5D851E-D3B2-4CF9-9930-7F0C25B07B27}" type="parTrans" cxnId="{0400D70C-CEE8-4427-92B9-9930B948239A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6943DA11-FFEE-45CF-9B1D-08D348036763}" type="sibTrans" cxnId="{0400D70C-CEE8-4427-92B9-9930B948239A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EBA167D-C8E1-422F-B047-77EA3B15828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Испокон веков (веку)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BFD57BFD-222F-4AFB-8620-D2B789E94B33}" type="parTrans" cxnId="{B6822364-26D7-4D0F-B492-5FA5DD604C1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AC4B10E1-6E15-4C93-A9FE-3DAD1E99145B}" type="sibTrans" cxnId="{B6822364-26D7-4D0F-B492-5FA5DD604C1B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0D50AB2-C5EC-4AD3-8306-06D1344008D4}" type="pres">
      <dgm:prSet presAssocID="{56A3ABD2-468E-4E09-9C5A-EA1680781AC3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FBDF4E35-A539-4E8D-9FD9-2A9D7D598016}" type="pres">
      <dgm:prSet presAssocID="{4FD0D8EC-D3AE-4D23-B9B2-3C619B434DDE}" presName="circle1" presStyleLbl="node1" presStyleIdx="0" presStyleCnt="6"/>
      <dgm:spPr/>
    </dgm:pt>
    <dgm:pt modelId="{5F47F8D1-600D-4F12-BB0E-A943932423BE}" type="pres">
      <dgm:prSet presAssocID="{4FD0D8EC-D3AE-4D23-B9B2-3C619B434DDE}" presName="space" presStyleCnt="0"/>
      <dgm:spPr/>
    </dgm:pt>
    <dgm:pt modelId="{DBFD6425-CC5B-4132-92FD-70AA2CB7B5DF}" type="pres">
      <dgm:prSet presAssocID="{4FD0D8EC-D3AE-4D23-B9B2-3C619B434DDE}" presName="rect1" presStyleLbl="alignAcc1" presStyleIdx="0" presStyleCnt="6"/>
      <dgm:spPr/>
    </dgm:pt>
    <dgm:pt modelId="{1B8AA432-CC78-421A-9D73-9231BA24D8D7}" type="pres">
      <dgm:prSet presAssocID="{7BB35D53-E046-482F-8089-4B5D9873F538}" presName="vertSpace2" presStyleLbl="node1" presStyleIdx="0" presStyleCnt="6"/>
      <dgm:spPr/>
    </dgm:pt>
    <dgm:pt modelId="{EB5257DC-F722-4159-A4E1-C331F12CDCA3}" type="pres">
      <dgm:prSet presAssocID="{7BB35D53-E046-482F-8089-4B5D9873F538}" presName="circle2" presStyleLbl="node1" presStyleIdx="1" presStyleCnt="6"/>
      <dgm:spPr/>
    </dgm:pt>
    <dgm:pt modelId="{8A087CDB-9736-4E2D-AE68-A4E93C376F2C}" type="pres">
      <dgm:prSet presAssocID="{7BB35D53-E046-482F-8089-4B5D9873F538}" presName="rect2" presStyleLbl="alignAcc1" presStyleIdx="1" presStyleCnt="6"/>
      <dgm:spPr/>
    </dgm:pt>
    <dgm:pt modelId="{A14C6672-1320-4B96-A6B9-394FA0F87B67}" type="pres">
      <dgm:prSet presAssocID="{44D2BFFB-1D35-42E5-8726-82D095DB3991}" presName="vertSpace3" presStyleLbl="node1" presStyleIdx="1" presStyleCnt="6"/>
      <dgm:spPr/>
    </dgm:pt>
    <dgm:pt modelId="{266CA386-3C91-48D7-BCE9-E6A0F7F4E315}" type="pres">
      <dgm:prSet presAssocID="{44D2BFFB-1D35-42E5-8726-82D095DB3991}" presName="circle3" presStyleLbl="node1" presStyleIdx="2" presStyleCnt="6"/>
      <dgm:spPr/>
    </dgm:pt>
    <dgm:pt modelId="{44F09623-F7D1-46EE-8D6B-8149523C9E5D}" type="pres">
      <dgm:prSet presAssocID="{44D2BFFB-1D35-42E5-8726-82D095DB3991}" presName="rect3" presStyleLbl="alignAcc1" presStyleIdx="2" presStyleCnt="6"/>
      <dgm:spPr/>
    </dgm:pt>
    <dgm:pt modelId="{CDB6B056-8D00-46C9-8BD7-F1F24FC29099}" type="pres">
      <dgm:prSet presAssocID="{F831AA43-E9CE-4A9E-A489-1BAB2EB5CCE6}" presName="vertSpace4" presStyleLbl="node1" presStyleIdx="2" presStyleCnt="6"/>
      <dgm:spPr/>
    </dgm:pt>
    <dgm:pt modelId="{5E964073-E6EE-44F4-87D9-DEC25E0B703F}" type="pres">
      <dgm:prSet presAssocID="{F831AA43-E9CE-4A9E-A489-1BAB2EB5CCE6}" presName="circle4" presStyleLbl="node1" presStyleIdx="3" presStyleCnt="6"/>
      <dgm:spPr/>
    </dgm:pt>
    <dgm:pt modelId="{CC2D320D-C51D-4613-A17C-F1E904870739}" type="pres">
      <dgm:prSet presAssocID="{F831AA43-E9CE-4A9E-A489-1BAB2EB5CCE6}" presName="rect4" presStyleLbl="alignAcc1" presStyleIdx="3" presStyleCnt="6"/>
      <dgm:spPr/>
    </dgm:pt>
    <dgm:pt modelId="{08A70E75-CE8C-47B3-BD14-418A7A0F9576}" type="pres">
      <dgm:prSet presAssocID="{90AF4E22-4DB2-46B4-953A-FA62BDC8AA8F}" presName="vertSpace5" presStyleLbl="node1" presStyleIdx="3" presStyleCnt="6"/>
      <dgm:spPr/>
    </dgm:pt>
    <dgm:pt modelId="{9951895B-F9B9-48D3-9B9F-79A815B25427}" type="pres">
      <dgm:prSet presAssocID="{90AF4E22-4DB2-46B4-953A-FA62BDC8AA8F}" presName="circle5" presStyleLbl="node1" presStyleIdx="4" presStyleCnt="6"/>
      <dgm:spPr/>
    </dgm:pt>
    <dgm:pt modelId="{FD2E85BB-000E-49EF-9610-D84536363231}" type="pres">
      <dgm:prSet presAssocID="{90AF4E22-4DB2-46B4-953A-FA62BDC8AA8F}" presName="rect5" presStyleLbl="alignAcc1" presStyleIdx="4" presStyleCnt="6"/>
      <dgm:spPr/>
      <dgm:t>
        <a:bodyPr/>
        <a:lstStyle/>
        <a:p>
          <a:endParaRPr lang="ru-RU"/>
        </a:p>
      </dgm:t>
    </dgm:pt>
    <dgm:pt modelId="{A2B1BE03-F07A-43D5-AADC-B677E239C783}" type="pres">
      <dgm:prSet presAssocID="{0EBA167D-C8E1-422F-B047-77EA3B158286}" presName="vertSpace6" presStyleLbl="node1" presStyleIdx="4" presStyleCnt="6"/>
      <dgm:spPr/>
    </dgm:pt>
    <dgm:pt modelId="{36B0D365-FA7B-4C76-8300-8BB9C53E0C96}" type="pres">
      <dgm:prSet presAssocID="{0EBA167D-C8E1-422F-B047-77EA3B158286}" presName="circle6" presStyleLbl="node1" presStyleIdx="5" presStyleCnt="6"/>
      <dgm:spPr/>
    </dgm:pt>
    <dgm:pt modelId="{AD50B432-8DA5-45B6-B312-94AD2FF3F6DB}" type="pres">
      <dgm:prSet presAssocID="{0EBA167D-C8E1-422F-B047-77EA3B158286}" presName="rect6" presStyleLbl="alignAcc1" presStyleIdx="5" presStyleCnt="6"/>
      <dgm:spPr/>
    </dgm:pt>
    <dgm:pt modelId="{0D5B4EB7-C73B-495E-9F1B-D27326C6AF71}" type="pres">
      <dgm:prSet presAssocID="{4FD0D8EC-D3AE-4D23-B9B2-3C619B434DDE}" presName="rect1ParTxNoCh" presStyleLbl="alignAcc1" presStyleIdx="5" presStyleCnt="6">
        <dgm:presLayoutVars>
          <dgm:chMax val="1"/>
          <dgm:bulletEnabled val="1"/>
        </dgm:presLayoutVars>
      </dgm:prSet>
      <dgm:spPr/>
    </dgm:pt>
    <dgm:pt modelId="{252D3EBD-1BB8-411B-8FEC-53AC9C8E5815}" type="pres">
      <dgm:prSet presAssocID="{7BB35D53-E046-482F-8089-4B5D9873F538}" presName="rect2ParTxNoCh" presStyleLbl="alignAcc1" presStyleIdx="5" presStyleCnt="6">
        <dgm:presLayoutVars>
          <dgm:chMax val="1"/>
          <dgm:bulletEnabled val="1"/>
        </dgm:presLayoutVars>
      </dgm:prSet>
      <dgm:spPr/>
    </dgm:pt>
    <dgm:pt modelId="{3A6C4AF2-C2F1-4B00-953F-110883CE60E3}" type="pres">
      <dgm:prSet presAssocID="{44D2BFFB-1D35-42E5-8726-82D095DB3991}" presName="rect3ParTxNoCh" presStyleLbl="alignAcc1" presStyleIdx="5" presStyleCnt="6">
        <dgm:presLayoutVars>
          <dgm:chMax val="1"/>
          <dgm:bulletEnabled val="1"/>
        </dgm:presLayoutVars>
      </dgm:prSet>
      <dgm:spPr/>
    </dgm:pt>
    <dgm:pt modelId="{2653BB80-D56F-4509-8402-1317AF415214}" type="pres">
      <dgm:prSet presAssocID="{F831AA43-E9CE-4A9E-A489-1BAB2EB5CCE6}" presName="rect4ParTxNoCh" presStyleLbl="alignAcc1" presStyleIdx="5" presStyleCnt="6">
        <dgm:presLayoutVars>
          <dgm:chMax val="1"/>
          <dgm:bulletEnabled val="1"/>
        </dgm:presLayoutVars>
      </dgm:prSet>
      <dgm:spPr/>
    </dgm:pt>
    <dgm:pt modelId="{84DE9609-CDD5-4B72-90D8-40B9FE23C772}" type="pres">
      <dgm:prSet presAssocID="{90AF4E22-4DB2-46B4-953A-FA62BDC8AA8F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AD066-FBF0-4B3A-81B2-6BB34A3C834D}" type="pres">
      <dgm:prSet presAssocID="{0EBA167D-C8E1-422F-B047-77EA3B158286}" presName="rect6ParTxNoCh" presStyleLbl="alignAcc1" presStyleIdx="5" presStyleCnt="6">
        <dgm:presLayoutVars>
          <dgm:chMax val="1"/>
          <dgm:bulletEnabled val="1"/>
        </dgm:presLayoutVars>
      </dgm:prSet>
      <dgm:spPr/>
    </dgm:pt>
  </dgm:ptLst>
  <dgm:cxnLst>
    <dgm:cxn modelId="{448BB42F-E762-4036-A01B-074487F2ED42}" type="presOf" srcId="{44D2BFFB-1D35-42E5-8726-82D095DB3991}" destId="{44F09623-F7D1-46EE-8D6B-8149523C9E5D}" srcOrd="0" destOrd="0" presId="urn:microsoft.com/office/officeart/2005/8/layout/target3"/>
    <dgm:cxn modelId="{E08D5C27-8579-4BE7-9598-0E8D600742BC}" srcId="{56A3ABD2-468E-4E09-9C5A-EA1680781AC3}" destId="{44D2BFFB-1D35-42E5-8726-82D095DB3991}" srcOrd="2" destOrd="0" parTransId="{95095A04-8ED9-423C-82E5-021A28249092}" sibTransId="{CD5D2ED6-183A-47DC-98A3-DCBE89C8BE39}"/>
    <dgm:cxn modelId="{D479441A-342C-4914-BF02-EA4FE030F363}" srcId="{56A3ABD2-468E-4E09-9C5A-EA1680781AC3}" destId="{4FD0D8EC-D3AE-4D23-B9B2-3C619B434DDE}" srcOrd="0" destOrd="0" parTransId="{30FF7543-9BC3-42DA-823E-2ECFD63C79AB}" sibTransId="{5FAFC55C-7201-4FE3-83B3-4C8CB15C443A}"/>
    <dgm:cxn modelId="{6069C81D-4CE9-45DF-98B4-4D1DE5920B0B}" type="presOf" srcId="{F831AA43-E9CE-4A9E-A489-1BAB2EB5CCE6}" destId="{2653BB80-D56F-4509-8402-1317AF415214}" srcOrd="1" destOrd="0" presId="urn:microsoft.com/office/officeart/2005/8/layout/target3"/>
    <dgm:cxn modelId="{8E749479-EA74-4D98-A313-DD41DC5C98C0}" srcId="{56A3ABD2-468E-4E09-9C5A-EA1680781AC3}" destId="{7BB35D53-E046-482F-8089-4B5D9873F538}" srcOrd="1" destOrd="0" parTransId="{E0E0D0A5-BBB6-47EC-B2E6-0056039B82D2}" sibTransId="{8BBF79E8-2316-4F7F-8128-D1B23FC0ABB2}"/>
    <dgm:cxn modelId="{DFA81E71-C2E0-4DDE-A1A1-52C1AB36388A}" type="presOf" srcId="{56A3ABD2-468E-4E09-9C5A-EA1680781AC3}" destId="{C0D50AB2-C5EC-4AD3-8306-06D1344008D4}" srcOrd="0" destOrd="0" presId="urn:microsoft.com/office/officeart/2005/8/layout/target3"/>
    <dgm:cxn modelId="{7C8CEB3C-E7FE-4D54-9337-D593681957B8}" type="presOf" srcId="{4FD0D8EC-D3AE-4D23-B9B2-3C619B434DDE}" destId="{DBFD6425-CC5B-4132-92FD-70AA2CB7B5DF}" srcOrd="0" destOrd="0" presId="urn:microsoft.com/office/officeart/2005/8/layout/target3"/>
    <dgm:cxn modelId="{4CE48369-F13A-4464-A9D2-2D4C36B9D823}" type="presOf" srcId="{44D2BFFB-1D35-42E5-8726-82D095DB3991}" destId="{3A6C4AF2-C2F1-4B00-953F-110883CE60E3}" srcOrd="1" destOrd="0" presId="urn:microsoft.com/office/officeart/2005/8/layout/target3"/>
    <dgm:cxn modelId="{E5DF79AA-1D8F-4E7C-A779-D6399573D762}" type="presOf" srcId="{0EBA167D-C8E1-422F-B047-77EA3B158286}" destId="{AD50B432-8DA5-45B6-B312-94AD2FF3F6DB}" srcOrd="0" destOrd="0" presId="urn:microsoft.com/office/officeart/2005/8/layout/target3"/>
    <dgm:cxn modelId="{0400D70C-CEE8-4427-92B9-9930B948239A}" srcId="{56A3ABD2-468E-4E09-9C5A-EA1680781AC3}" destId="{90AF4E22-4DB2-46B4-953A-FA62BDC8AA8F}" srcOrd="4" destOrd="0" parTransId="{EA5D851E-D3B2-4CF9-9930-7F0C25B07B27}" sibTransId="{6943DA11-FFEE-45CF-9B1D-08D348036763}"/>
    <dgm:cxn modelId="{720897AD-C7B7-47D1-B40C-6100DF39DE46}" type="presOf" srcId="{90AF4E22-4DB2-46B4-953A-FA62BDC8AA8F}" destId="{84DE9609-CDD5-4B72-90D8-40B9FE23C772}" srcOrd="1" destOrd="0" presId="urn:microsoft.com/office/officeart/2005/8/layout/target3"/>
    <dgm:cxn modelId="{3CF99311-EFFF-4FBC-8E3E-9C31B11A924A}" type="presOf" srcId="{7BB35D53-E046-482F-8089-4B5D9873F538}" destId="{8A087CDB-9736-4E2D-AE68-A4E93C376F2C}" srcOrd="0" destOrd="0" presId="urn:microsoft.com/office/officeart/2005/8/layout/target3"/>
    <dgm:cxn modelId="{7F2C7E54-588C-41CA-8C8D-1877C23C8409}" type="presOf" srcId="{90AF4E22-4DB2-46B4-953A-FA62BDC8AA8F}" destId="{FD2E85BB-000E-49EF-9610-D84536363231}" srcOrd="0" destOrd="0" presId="urn:microsoft.com/office/officeart/2005/8/layout/target3"/>
    <dgm:cxn modelId="{9BA253E0-8AB8-4DE1-A36A-E9317A3999BB}" srcId="{56A3ABD2-468E-4E09-9C5A-EA1680781AC3}" destId="{F831AA43-E9CE-4A9E-A489-1BAB2EB5CCE6}" srcOrd="3" destOrd="0" parTransId="{D57A34B5-1310-4F0B-90CC-CF48D011E2E3}" sibTransId="{A220F5C3-C9C9-471E-BE11-CBD8806D3F6A}"/>
    <dgm:cxn modelId="{A87CF982-A8E4-444C-9087-31A07DBB331C}" type="presOf" srcId="{4FD0D8EC-D3AE-4D23-B9B2-3C619B434DDE}" destId="{0D5B4EB7-C73B-495E-9F1B-D27326C6AF71}" srcOrd="1" destOrd="0" presId="urn:microsoft.com/office/officeart/2005/8/layout/target3"/>
    <dgm:cxn modelId="{85A0401A-DCFD-4568-A323-F1C0F54DBFA0}" type="presOf" srcId="{7BB35D53-E046-482F-8089-4B5D9873F538}" destId="{252D3EBD-1BB8-411B-8FEC-53AC9C8E5815}" srcOrd="1" destOrd="0" presId="urn:microsoft.com/office/officeart/2005/8/layout/target3"/>
    <dgm:cxn modelId="{3C8AB6C7-D5E0-409E-8256-0294A88085A2}" type="presOf" srcId="{0EBA167D-C8E1-422F-B047-77EA3B158286}" destId="{C66AD066-FBF0-4B3A-81B2-6BB34A3C834D}" srcOrd="1" destOrd="0" presId="urn:microsoft.com/office/officeart/2005/8/layout/target3"/>
    <dgm:cxn modelId="{5ED36D4D-2ED5-40B4-9906-48E114145905}" type="presOf" srcId="{F831AA43-E9CE-4A9E-A489-1BAB2EB5CCE6}" destId="{CC2D320D-C51D-4613-A17C-F1E904870739}" srcOrd="0" destOrd="0" presId="urn:microsoft.com/office/officeart/2005/8/layout/target3"/>
    <dgm:cxn modelId="{B6822364-26D7-4D0F-B492-5FA5DD604C1B}" srcId="{56A3ABD2-468E-4E09-9C5A-EA1680781AC3}" destId="{0EBA167D-C8E1-422F-B047-77EA3B158286}" srcOrd="5" destOrd="0" parTransId="{BFD57BFD-222F-4AFB-8620-D2B789E94B33}" sibTransId="{AC4B10E1-6E15-4C93-A9FE-3DAD1E99145B}"/>
    <dgm:cxn modelId="{08799BC1-2868-45C1-B1F9-0DABCC695C78}" type="presParOf" srcId="{C0D50AB2-C5EC-4AD3-8306-06D1344008D4}" destId="{FBDF4E35-A539-4E8D-9FD9-2A9D7D598016}" srcOrd="0" destOrd="0" presId="urn:microsoft.com/office/officeart/2005/8/layout/target3"/>
    <dgm:cxn modelId="{12F8ACF9-BD84-4EC6-9701-5017172484F8}" type="presParOf" srcId="{C0D50AB2-C5EC-4AD3-8306-06D1344008D4}" destId="{5F47F8D1-600D-4F12-BB0E-A943932423BE}" srcOrd="1" destOrd="0" presId="urn:microsoft.com/office/officeart/2005/8/layout/target3"/>
    <dgm:cxn modelId="{36678C36-4FE8-4DC5-B423-14FA976B99DB}" type="presParOf" srcId="{C0D50AB2-C5EC-4AD3-8306-06D1344008D4}" destId="{DBFD6425-CC5B-4132-92FD-70AA2CB7B5DF}" srcOrd="2" destOrd="0" presId="urn:microsoft.com/office/officeart/2005/8/layout/target3"/>
    <dgm:cxn modelId="{58417391-014C-4870-80D2-DCBA1A86B19A}" type="presParOf" srcId="{C0D50AB2-C5EC-4AD3-8306-06D1344008D4}" destId="{1B8AA432-CC78-421A-9D73-9231BA24D8D7}" srcOrd="3" destOrd="0" presId="urn:microsoft.com/office/officeart/2005/8/layout/target3"/>
    <dgm:cxn modelId="{14BA24EF-BD7F-4D7B-A284-4148540B4DD0}" type="presParOf" srcId="{C0D50AB2-C5EC-4AD3-8306-06D1344008D4}" destId="{EB5257DC-F722-4159-A4E1-C331F12CDCA3}" srcOrd="4" destOrd="0" presId="urn:microsoft.com/office/officeart/2005/8/layout/target3"/>
    <dgm:cxn modelId="{E4008108-6B08-49A4-B095-063D338A3696}" type="presParOf" srcId="{C0D50AB2-C5EC-4AD3-8306-06D1344008D4}" destId="{8A087CDB-9736-4E2D-AE68-A4E93C376F2C}" srcOrd="5" destOrd="0" presId="urn:microsoft.com/office/officeart/2005/8/layout/target3"/>
    <dgm:cxn modelId="{10864853-B44C-4660-8D61-34E2EC11C57D}" type="presParOf" srcId="{C0D50AB2-C5EC-4AD3-8306-06D1344008D4}" destId="{A14C6672-1320-4B96-A6B9-394FA0F87B67}" srcOrd="6" destOrd="0" presId="urn:microsoft.com/office/officeart/2005/8/layout/target3"/>
    <dgm:cxn modelId="{3B8B94D0-28F7-4295-B050-31EE710B8062}" type="presParOf" srcId="{C0D50AB2-C5EC-4AD3-8306-06D1344008D4}" destId="{266CA386-3C91-48D7-BCE9-E6A0F7F4E315}" srcOrd="7" destOrd="0" presId="urn:microsoft.com/office/officeart/2005/8/layout/target3"/>
    <dgm:cxn modelId="{0946246E-2FC2-427E-9B1F-6A62665437BA}" type="presParOf" srcId="{C0D50AB2-C5EC-4AD3-8306-06D1344008D4}" destId="{44F09623-F7D1-46EE-8D6B-8149523C9E5D}" srcOrd="8" destOrd="0" presId="urn:microsoft.com/office/officeart/2005/8/layout/target3"/>
    <dgm:cxn modelId="{D4714629-C179-442F-8321-081B5793EB1F}" type="presParOf" srcId="{C0D50AB2-C5EC-4AD3-8306-06D1344008D4}" destId="{CDB6B056-8D00-46C9-8BD7-F1F24FC29099}" srcOrd="9" destOrd="0" presId="urn:microsoft.com/office/officeart/2005/8/layout/target3"/>
    <dgm:cxn modelId="{4731C2C4-A1CC-4988-9464-D053C4008A2F}" type="presParOf" srcId="{C0D50AB2-C5EC-4AD3-8306-06D1344008D4}" destId="{5E964073-E6EE-44F4-87D9-DEC25E0B703F}" srcOrd="10" destOrd="0" presId="urn:microsoft.com/office/officeart/2005/8/layout/target3"/>
    <dgm:cxn modelId="{2C1F4ABB-B3D4-45CF-90A9-84504C10EAE3}" type="presParOf" srcId="{C0D50AB2-C5EC-4AD3-8306-06D1344008D4}" destId="{CC2D320D-C51D-4613-A17C-F1E904870739}" srcOrd="11" destOrd="0" presId="urn:microsoft.com/office/officeart/2005/8/layout/target3"/>
    <dgm:cxn modelId="{0D78772E-C026-4335-9D3A-C8A980A46023}" type="presParOf" srcId="{C0D50AB2-C5EC-4AD3-8306-06D1344008D4}" destId="{08A70E75-CE8C-47B3-BD14-418A7A0F9576}" srcOrd="12" destOrd="0" presId="urn:microsoft.com/office/officeart/2005/8/layout/target3"/>
    <dgm:cxn modelId="{8E2FB2C5-111F-4E4B-9BAE-F6BB318F5E00}" type="presParOf" srcId="{C0D50AB2-C5EC-4AD3-8306-06D1344008D4}" destId="{9951895B-F9B9-48D3-9B9F-79A815B25427}" srcOrd="13" destOrd="0" presId="urn:microsoft.com/office/officeart/2005/8/layout/target3"/>
    <dgm:cxn modelId="{05DB2316-FC0E-44AD-ABFA-68623C8F0EE8}" type="presParOf" srcId="{C0D50AB2-C5EC-4AD3-8306-06D1344008D4}" destId="{FD2E85BB-000E-49EF-9610-D84536363231}" srcOrd="14" destOrd="0" presId="urn:microsoft.com/office/officeart/2005/8/layout/target3"/>
    <dgm:cxn modelId="{630C574B-3ADA-4539-B1F8-D37C2186FA57}" type="presParOf" srcId="{C0D50AB2-C5EC-4AD3-8306-06D1344008D4}" destId="{A2B1BE03-F07A-43D5-AADC-B677E239C783}" srcOrd="15" destOrd="0" presId="urn:microsoft.com/office/officeart/2005/8/layout/target3"/>
    <dgm:cxn modelId="{EC8D2220-4336-4998-B731-9FD5482D7E93}" type="presParOf" srcId="{C0D50AB2-C5EC-4AD3-8306-06D1344008D4}" destId="{36B0D365-FA7B-4C76-8300-8BB9C53E0C96}" srcOrd="16" destOrd="0" presId="urn:microsoft.com/office/officeart/2005/8/layout/target3"/>
    <dgm:cxn modelId="{67BD2A16-7455-404E-99A6-9D67035EE905}" type="presParOf" srcId="{C0D50AB2-C5EC-4AD3-8306-06D1344008D4}" destId="{AD50B432-8DA5-45B6-B312-94AD2FF3F6DB}" srcOrd="17" destOrd="0" presId="urn:microsoft.com/office/officeart/2005/8/layout/target3"/>
    <dgm:cxn modelId="{137CBE3A-98E9-4910-9ED7-2D0769822892}" type="presParOf" srcId="{C0D50AB2-C5EC-4AD3-8306-06D1344008D4}" destId="{0D5B4EB7-C73B-495E-9F1B-D27326C6AF71}" srcOrd="18" destOrd="0" presId="urn:microsoft.com/office/officeart/2005/8/layout/target3"/>
    <dgm:cxn modelId="{F5591158-5705-4A31-88E3-B05EEF2D9563}" type="presParOf" srcId="{C0D50AB2-C5EC-4AD3-8306-06D1344008D4}" destId="{252D3EBD-1BB8-411B-8FEC-53AC9C8E5815}" srcOrd="19" destOrd="0" presId="urn:microsoft.com/office/officeart/2005/8/layout/target3"/>
    <dgm:cxn modelId="{68E6632B-E820-44E3-9BC9-D06F1B8D2840}" type="presParOf" srcId="{C0D50AB2-C5EC-4AD3-8306-06D1344008D4}" destId="{3A6C4AF2-C2F1-4B00-953F-110883CE60E3}" srcOrd="20" destOrd="0" presId="urn:microsoft.com/office/officeart/2005/8/layout/target3"/>
    <dgm:cxn modelId="{54EC3D20-ABD7-4189-84EE-ECFDA8DEADE1}" type="presParOf" srcId="{C0D50AB2-C5EC-4AD3-8306-06D1344008D4}" destId="{2653BB80-D56F-4509-8402-1317AF415214}" srcOrd="21" destOrd="0" presId="urn:microsoft.com/office/officeart/2005/8/layout/target3"/>
    <dgm:cxn modelId="{00942C9C-A2E9-4F1E-A506-2A9E88B5B79D}" type="presParOf" srcId="{C0D50AB2-C5EC-4AD3-8306-06D1344008D4}" destId="{84DE9609-CDD5-4B72-90D8-40B9FE23C772}" srcOrd="22" destOrd="0" presId="urn:microsoft.com/office/officeart/2005/8/layout/target3"/>
    <dgm:cxn modelId="{40E514A6-991D-447E-999E-D4DC0B334736}" type="presParOf" srcId="{C0D50AB2-C5EC-4AD3-8306-06D1344008D4}" destId="{C66AD066-FBF0-4B3A-81B2-6BB34A3C834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F4E35-A539-4E8D-9FD9-2A9D7D598016}">
      <dsp:nvSpPr>
        <dsp:cNvPr id="0" name=""/>
        <dsp:cNvSpPr/>
      </dsp:nvSpPr>
      <dsp:spPr>
        <a:xfrm>
          <a:off x="0" y="0"/>
          <a:ext cx="4063999" cy="4063999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425-CC5B-4132-92FD-70AA2CB7B5DF}">
      <dsp:nvSpPr>
        <dsp:cNvPr id="0" name=""/>
        <dsp:cNvSpPr/>
      </dsp:nvSpPr>
      <dsp:spPr>
        <a:xfrm>
          <a:off x="2031999" y="0"/>
          <a:ext cx="5622122" cy="406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 в ус не дует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0"/>
        <a:ext cx="5622122" cy="508001"/>
      </dsp:txXfrm>
    </dsp:sp>
    <dsp:sp modelId="{EB5257DC-F722-4159-A4E1-C331F12CDCA3}">
      <dsp:nvSpPr>
        <dsp:cNvPr id="0" name=""/>
        <dsp:cNvSpPr/>
      </dsp:nvSpPr>
      <dsp:spPr>
        <a:xfrm>
          <a:off x="355600" y="508001"/>
          <a:ext cx="3352798" cy="335279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892954"/>
            <a:satOff val="5380"/>
            <a:lumOff val="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87CDB-9736-4E2D-AE68-A4E93C376F2C}">
      <dsp:nvSpPr>
        <dsp:cNvPr id="0" name=""/>
        <dsp:cNvSpPr/>
      </dsp:nvSpPr>
      <dsp:spPr>
        <a:xfrm>
          <a:off x="2031999" y="508001"/>
          <a:ext cx="5622122" cy="33527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892954"/>
              <a:satOff val="5380"/>
              <a:lumOff val="4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 ухом не ведёт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508001"/>
        <a:ext cx="5622122" cy="508001"/>
      </dsp:txXfrm>
    </dsp:sp>
    <dsp:sp modelId="{266CA386-3C91-48D7-BCE9-E6A0F7F4E315}">
      <dsp:nvSpPr>
        <dsp:cNvPr id="0" name=""/>
        <dsp:cNvSpPr/>
      </dsp:nvSpPr>
      <dsp:spPr>
        <a:xfrm>
          <a:off x="711201" y="10160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1785908"/>
            <a:satOff val="10760"/>
            <a:lumOff val="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09623-F7D1-46EE-8D6B-8149523C9E5D}">
      <dsp:nvSpPr>
        <dsp:cNvPr id="0" name=""/>
        <dsp:cNvSpPr/>
      </dsp:nvSpPr>
      <dsp:spPr>
        <a:xfrm>
          <a:off x="2031999" y="1016002"/>
          <a:ext cx="5622122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785908"/>
              <a:satOff val="10760"/>
              <a:lumOff val="86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 след простыл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1016002"/>
        <a:ext cx="5622122" cy="507997"/>
      </dsp:txXfrm>
    </dsp:sp>
    <dsp:sp modelId="{5E964073-E6EE-44F4-87D9-DEC25E0B703F}">
      <dsp:nvSpPr>
        <dsp:cNvPr id="0" name=""/>
        <dsp:cNvSpPr/>
      </dsp:nvSpPr>
      <dsp:spPr>
        <a:xfrm>
          <a:off x="1066799" y="1523999"/>
          <a:ext cx="1930399" cy="1930399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2678862"/>
            <a:satOff val="16139"/>
            <a:lumOff val="1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D320D-C51D-4613-A17C-F1E904870739}">
      <dsp:nvSpPr>
        <dsp:cNvPr id="0" name=""/>
        <dsp:cNvSpPr/>
      </dsp:nvSpPr>
      <dsp:spPr>
        <a:xfrm>
          <a:off x="2031999" y="1523999"/>
          <a:ext cx="5622122" cy="1930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678862"/>
              <a:satOff val="16139"/>
              <a:lumOff val="1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Играть на нервах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1523999"/>
        <a:ext cx="5622122" cy="508001"/>
      </dsp:txXfrm>
    </dsp:sp>
    <dsp:sp modelId="{9951895B-F9B9-48D3-9B9F-79A815B25427}">
      <dsp:nvSpPr>
        <dsp:cNvPr id="0" name=""/>
        <dsp:cNvSpPr/>
      </dsp:nvSpPr>
      <dsp:spPr>
        <a:xfrm>
          <a:off x="1422400" y="20320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3571816"/>
            <a:satOff val="21519"/>
            <a:lumOff val="1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E85BB-000E-49EF-9610-D84536363231}">
      <dsp:nvSpPr>
        <dsp:cNvPr id="0" name=""/>
        <dsp:cNvSpPr/>
      </dsp:nvSpPr>
      <dsp:spPr>
        <a:xfrm>
          <a:off x="2031999" y="2032001"/>
          <a:ext cx="5622122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571816"/>
              <a:satOff val="21519"/>
              <a:lumOff val="17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Из кожи вон лезть (Изо всех сил)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2032001"/>
        <a:ext cx="5622122" cy="508001"/>
      </dsp:txXfrm>
    </dsp:sp>
    <dsp:sp modelId="{36B0D365-FA7B-4C76-8300-8BB9C53E0C96}">
      <dsp:nvSpPr>
        <dsp:cNvPr id="0" name=""/>
        <dsp:cNvSpPr/>
      </dsp:nvSpPr>
      <dsp:spPr>
        <a:xfrm>
          <a:off x="1778001" y="2540002"/>
          <a:ext cx="507997" cy="507997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0B432-8DA5-45B6-B312-94AD2FF3F6DB}">
      <dsp:nvSpPr>
        <dsp:cNvPr id="0" name=""/>
        <dsp:cNvSpPr/>
      </dsp:nvSpPr>
      <dsp:spPr>
        <a:xfrm>
          <a:off x="2031999" y="2540002"/>
          <a:ext cx="5622122" cy="5079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Испокон веков (веку)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2540002"/>
        <a:ext cx="5622122" cy="5079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F4E35-A539-4E8D-9FD9-2A9D7D598016}">
      <dsp:nvSpPr>
        <dsp:cNvPr id="0" name=""/>
        <dsp:cNvSpPr/>
      </dsp:nvSpPr>
      <dsp:spPr>
        <a:xfrm>
          <a:off x="0" y="0"/>
          <a:ext cx="4063999" cy="4063999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425-CC5B-4132-92FD-70AA2CB7B5DF}">
      <dsp:nvSpPr>
        <dsp:cNvPr id="0" name=""/>
        <dsp:cNvSpPr/>
      </dsp:nvSpPr>
      <dsp:spPr>
        <a:xfrm>
          <a:off x="2031999" y="0"/>
          <a:ext cx="5622122" cy="406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 в ус не дует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0"/>
        <a:ext cx="5622122" cy="508001"/>
      </dsp:txXfrm>
    </dsp:sp>
    <dsp:sp modelId="{EB5257DC-F722-4159-A4E1-C331F12CDCA3}">
      <dsp:nvSpPr>
        <dsp:cNvPr id="0" name=""/>
        <dsp:cNvSpPr/>
      </dsp:nvSpPr>
      <dsp:spPr>
        <a:xfrm>
          <a:off x="355600" y="508001"/>
          <a:ext cx="3352798" cy="335279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892954"/>
            <a:satOff val="5380"/>
            <a:lumOff val="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87CDB-9736-4E2D-AE68-A4E93C376F2C}">
      <dsp:nvSpPr>
        <dsp:cNvPr id="0" name=""/>
        <dsp:cNvSpPr/>
      </dsp:nvSpPr>
      <dsp:spPr>
        <a:xfrm>
          <a:off x="2031999" y="508001"/>
          <a:ext cx="5622122" cy="33527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892954"/>
              <a:satOff val="5380"/>
              <a:lumOff val="4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 ухом не ведёт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508001"/>
        <a:ext cx="5622122" cy="508001"/>
      </dsp:txXfrm>
    </dsp:sp>
    <dsp:sp modelId="{266CA386-3C91-48D7-BCE9-E6A0F7F4E315}">
      <dsp:nvSpPr>
        <dsp:cNvPr id="0" name=""/>
        <dsp:cNvSpPr/>
      </dsp:nvSpPr>
      <dsp:spPr>
        <a:xfrm>
          <a:off x="711201" y="10160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1785908"/>
            <a:satOff val="10760"/>
            <a:lumOff val="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09623-F7D1-46EE-8D6B-8149523C9E5D}">
      <dsp:nvSpPr>
        <dsp:cNvPr id="0" name=""/>
        <dsp:cNvSpPr/>
      </dsp:nvSpPr>
      <dsp:spPr>
        <a:xfrm>
          <a:off x="2031999" y="1016002"/>
          <a:ext cx="5622122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785908"/>
              <a:satOff val="10760"/>
              <a:lumOff val="86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 след простыл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1016002"/>
        <a:ext cx="5622122" cy="507997"/>
      </dsp:txXfrm>
    </dsp:sp>
    <dsp:sp modelId="{5E964073-E6EE-44F4-87D9-DEC25E0B703F}">
      <dsp:nvSpPr>
        <dsp:cNvPr id="0" name=""/>
        <dsp:cNvSpPr/>
      </dsp:nvSpPr>
      <dsp:spPr>
        <a:xfrm>
          <a:off x="1066799" y="1523999"/>
          <a:ext cx="1930399" cy="1930399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2678862"/>
            <a:satOff val="16139"/>
            <a:lumOff val="1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D320D-C51D-4613-A17C-F1E904870739}">
      <dsp:nvSpPr>
        <dsp:cNvPr id="0" name=""/>
        <dsp:cNvSpPr/>
      </dsp:nvSpPr>
      <dsp:spPr>
        <a:xfrm>
          <a:off x="2031999" y="1523999"/>
          <a:ext cx="5622122" cy="1930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678862"/>
              <a:satOff val="16139"/>
              <a:lumOff val="1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Играть на нервах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1523999"/>
        <a:ext cx="5622122" cy="508001"/>
      </dsp:txXfrm>
    </dsp:sp>
    <dsp:sp modelId="{9951895B-F9B9-48D3-9B9F-79A815B25427}">
      <dsp:nvSpPr>
        <dsp:cNvPr id="0" name=""/>
        <dsp:cNvSpPr/>
      </dsp:nvSpPr>
      <dsp:spPr>
        <a:xfrm>
          <a:off x="1422400" y="20320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3571816"/>
            <a:satOff val="21519"/>
            <a:lumOff val="1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E85BB-000E-49EF-9610-D84536363231}">
      <dsp:nvSpPr>
        <dsp:cNvPr id="0" name=""/>
        <dsp:cNvSpPr/>
      </dsp:nvSpPr>
      <dsp:spPr>
        <a:xfrm>
          <a:off x="2031999" y="2032001"/>
          <a:ext cx="5622122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571816"/>
              <a:satOff val="21519"/>
              <a:lumOff val="17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Из кожи вон лезть (Изо всех сил)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2032001"/>
        <a:ext cx="5622122" cy="508001"/>
      </dsp:txXfrm>
    </dsp:sp>
    <dsp:sp modelId="{36B0D365-FA7B-4C76-8300-8BB9C53E0C96}">
      <dsp:nvSpPr>
        <dsp:cNvPr id="0" name=""/>
        <dsp:cNvSpPr/>
      </dsp:nvSpPr>
      <dsp:spPr>
        <a:xfrm>
          <a:off x="1778001" y="2540002"/>
          <a:ext cx="507997" cy="507997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0B432-8DA5-45B6-B312-94AD2FF3F6DB}">
      <dsp:nvSpPr>
        <dsp:cNvPr id="0" name=""/>
        <dsp:cNvSpPr/>
      </dsp:nvSpPr>
      <dsp:spPr>
        <a:xfrm>
          <a:off x="2031999" y="2540002"/>
          <a:ext cx="5622122" cy="5079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Испокон веков (веку)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2540002"/>
        <a:ext cx="5622122" cy="5079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F4E35-A539-4E8D-9FD9-2A9D7D598016}">
      <dsp:nvSpPr>
        <dsp:cNvPr id="0" name=""/>
        <dsp:cNvSpPr/>
      </dsp:nvSpPr>
      <dsp:spPr>
        <a:xfrm>
          <a:off x="0" y="0"/>
          <a:ext cx="4063999" cy="4063999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425-CC5B-4132-92FD-70AA2CB7B5DF}">
      <dsp:nvSpPr>
        <dsp:cNvPr id="0" name=""/>
        <dsp:cNvSpPr/>
      </dsp:nvSpPr>
      <dsp:spPr>
        <a:xfrm>
          <a:off x="2031999" y="0"/>
          <a:ext cx="5622122" cy="406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 в ус не дует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0"/>
        <a:ext cx="5622122" cy="508001"/>
      </dsp:txXfrm>
    </dsp:sp>
    <dsp:sp modelId="{EB5257DC-F722-4159-A4E1-C331F12CDCA3}">
      <dsp:nvSpPr>
        <dsp:cNvPr id="0" name=""/>
        <dsp:cNvSpPr/>
      </dsp:nvSpPr>
      <dsp:spPr>
        <a:xfrm>
          <a:off x="355600" y="508001"/>
          <a:ext cx="3352798" cy="335279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892954"/>
            <a:satOff val="5380"/>
            <a:lumOff val="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87CDB-9736-4E2D-AE68-A4E93C376F2C}">
      <dsp:nvSpPr>
        <dsp:cNvPr id="0" name=""/>
        <dsp:cNvSpPr/>
      </dsp:nvSpPr>
      <dsp:spPr>
        <a:xfrm>
          <a:off x="2031999" y="508001"/>
          <a:ext cx="5622122" cy="33527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892954"/>
              <a:satOff val="5380"/>
              <a:lumOff val="4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 ухом не ведёт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508001"/>
        <a:ext cx="5622122" cy="508001"/>
      </dsp:txXfrm>
    </dsp:sp>
    <dsp:sp modelId="{266CA386-3C91-48D7-BCE9-E6A0F7F4E315}">
      <dsp:nvSpPr>
        <dsp:cNvPr id="0" name=""/>
        <dsp:cNvSpPr/>
      </dsp:nvSpPr>
      <dsp:spPr>
        <a:xfrm>
          <a:off x="711201" y="10160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1785908"/>
            <a:satOff val="10760"/>
            <a:lumOff val="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09623-F7D1-46EE-8D6B-8149523C9E5D}">
      <dsp:nvSpPr>
        <dsp:cNvPr id="0" name=""/>
        <dsp:cNvSpPr/>
      </dsp:nvSpPr>
      <dsp:spPr>
        <a:xfrm>
          <a:off x="2031999" y="1016002"/>
          <a:ext cx="5622122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785908"/>
              <a:satOff val="10760"/>
              <a:lumOff val="86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 след простыл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1016002"/>
        <a:ext cx="5622122" cy="507997"/>
      </dsp:txXfrm>
    </dsp:sp>
    <dsp:sp modelId="{5E964073-E6EE-44F4-87D9-DEC25E0B703F}">
      <dsp:nvSpPr>
        <dsp:cNvPr id="0" name=""/>
        <dsp:cNvSpPr/>
      </dsp:nvSpPr>
      <dsp:spPr>
        <a:xfrm>
          <a:off x="1066799" y="1523999"/>
          <a:ext cx="1930399" cy="1930399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2678862"/>
            <a:satOff val="16139"/>
            <a:lumOff val="1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D320D-C51D-4613-A17C-F1E904870739}">
      <dsp:nvSpPr>
        <dsp:cNvPr id="0" name=""/>
        <dsp:cNvSpPr/>
      </dsp:nvSpPr>
      <dsp:spPr>
        <a:xfrm>
          <a:off x="2031999" y="1523999"/>
          <a:ext cx="5622122" cy="1930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678862"/>
              <a:satOff val="16139"/>
              <a:lumOff val="1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Играть на нервах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1523999"/>
        <a:ext cx="5622122" cy="508001"/>
      </dsp:txXfrm>
    </dsp:sp>
    <dsp:sp modelId="{9951895B-F9B9-48D3-9B9F-79A815B25427}">
      <dsp:nvSpPr>
        <dsp:cNvPr id="0" name=""/>
        <dsp:cNvSpPr/>
      </dsp:nvSpPr>
      <dsp:spPr>
        <a:xfrm>
          <a:off x="1422400" y="20320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3571816"/>
            <a:satOff val="21519"/>
            <a:lumOff val="1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E85BB-000E-49EF-9610-D84536363231}">
      <dsp:nvSpPr>
        <dsp:cNvPr id="0" name=""/>
        <dsp:cNvSpPr/>
      </dsp:nvSpPr>
      <dsp:spPr>
        <a:xfrm>
          <a:off x="2031999" y="2032001"/>
          <a:ext cx="5622122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571816"/>
              <a:satOff val="21519"/>
              <a:lumOff val="17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Из кожи вон лезть (Изо всех сил)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2032001"/>
        <a:ext cx="5622122" cy="508001"/>
      </dsp:txXfrm>
    </dsp:sp>
    <dsp:sp modelId="{36B0D365-FA7B-4C76-8300-8BB9C53E0C96}">
      <dsp:nvSpPr>
        <dsp:cNvPr id="0" name=""/>
        <dsp:cNvSpPr/>
      </dsp:nvSpPr>
      <dsp:spPr>
        <a:xfrm>
          <a:off x="1778001" y="2540002"/>
          <a:ext cx="507997" cy="507997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0B432-8DA5-45B6-B312-94AD2FF3F6DB}">
      <dsp:nvSpPr>
        <dsp:cNvPr id="0" name=""/>
        <dsp:cNvSpPr/>
      </dsp:nvSpPr>
      <dsp:spPr>
        <a:xfrm>
          <a:off x="2031999" y="2540002"/>
          <a:ext cx="5622122" cy="5079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Испокон веков (веку)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2540002"/>
        <a:ext cx="5622122" cy="50799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F4E35-A539-4E8D-9FD9-2A9D7D598016}">
      <dsp:nvSpPr>
        <dsp:cNvPr id="0" name=""/>
        <dsp:cNvSpPr/>
      </dsp:nvSpPr>
      <dsp:spPr>
        <a:xfrm>
          <a:off x="0" y="0"/>
          <a:ext cx="4063999" cy="4063999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425-CC5B-4132-92FD-70AA2CB7B5DF}">
      <dsp:nvSpPr>
        <dsp:cNvPr id="0" name=""/>
        <dsp:cNvSpPr/>
      </dsp:nvSpPr>
      <dsp:spPr>
        <a:xfrm>
          <a:off x="2031999" y="0"/>
          <a:ext cx="5622122" cy="406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 в ус не дует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0"/>
        <a:ext cx="5622122" cy="508001"/>
      </dsp:txXfrm>
    </dsp:sp>
    <dsp:sp modelId="{EB5257DC-F722-4159-A4E1-C331F12CDCA3}">
      <dsp:nvSpPr>
        <dsp:cNvPr id="0" name=""/>
        <dsp:cNvSpPr/>
      </dsp:nvSpPr>
      <dsp:spPr>
        <a:xfrm>
          <a:off x="355600" y="508001"/>
          <a:ext cx="3352798" cy="335279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892954"/>
            <a:satOff val="5380"/>
            <a:lumOff val="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87CDB-9736-4E2D-AE68-A4E93C376F2C}">
      <dsp:nvSpPr>
        <dsp:cNvPr id="0" name=""/>
        <dsp:cNvSpPr/>
      </dsp:nvSpPr>
      <dsp:spPr>
        <a:xfrm>
          <a:off x="2031999" y="508001"/>
          <a:ext cx="5622122" cy="33527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892954"/>
              <a:satOff val="5380"/>
              <a:lumOff val="4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 ухом не ведёт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508001"/>
        <a:ext cx="5622122" cy="508001"/>
      </dsp:txXfrm>
    </dsp:sp>
    <dsp:sp modelId="{266CA386-3C91-48D7-BCE9-E6A0F7F4E315}">
      <dsp:nvSpPr>
        <dsp:cNvPr id="0" name=""/>
        <dsp:cNvSpPr/>
      </dsp:nvSpPr>
      <dsp:spPr>
        <a:xfrm>
          <a:off x="711201" y="10160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1785908"/>
            <a:satOff val="10760"/>
            <a:lumOff val="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09623-F7D1-46EE-8D6B-8149523C9E5D}">
      <dsp:nvSpPr>
        <dsp:cNvPr id="0" name=""/>
        <dsp:cNvSpPr/>
      </dsp:nvSpPr>
      <dsp:spPr>
        <a:xfrm>
          <a:off x="2031999" y="1016002"/>
          <a:ext cx="5622122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785908"/>
              <a:satOff val="10760"/>
              <a:lumOff val="86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 след простыл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1016002"/>
        <a:ext cx="5622122" cy="507997"/>
      </dsp:txXfrm>
    </dsp:sp>
    <dsp:sp modelId="{5E964073-E6EE-44F4-87D9-DEC25E0B703F}">
      <dsp:nvSpPr>
        <dsp:cNvPr id="0" name=""/>
        <dsp:cNvSpPr/>
      </dsp:nvSpPr>
      <dsp:spPr>
        <a:xfrm>
          <a:off x="1066799" y="1523999"/>
          <a:ext cx="1930399" cy="1930399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2678862"/>
            <a:satOff val="16139"/>
            <a:lumOff val="1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D320D-C51D-4613-A17C-F1E904870739}">
      <dsp:nvSpPr>
        <dsp:cNvPr id="0" name=""/>
        <dsp:cNvSpPr/>
      </dsp:nvSpPr>
      <dsp:spPr>
        <a:xfrm>
          <a:off x="2031999" y="1523999"/>
          <a:ext cx="5622122" cy="1930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678862"/>
              <a:satOff val="16139"/>
              <a:lumOff val="1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Играть на нервах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1523999"/>
        <a:ext cx="5622122" cy="508001"/>
      </dsp:txXfrm>
    </dsp:sp>
    <dsp:sp modelId="{9951895B-F9B9-48D3-9B9F-79A815B25427}">
      <dsp:nvSpPr>
        <dsp:cNvPr id="0" name=""/>
        <dsp:cNvSpPr/>
      </dsp:nvSpPr>
      <dsp:spPr>
        <a:xfrm>
          <a:off x="1422400" y="20320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3571816"/>
            <a:satOff val="21519"/>
            <a:lumOff val="1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E85BB-000E-49EF-9610-D84536363231}">
      <dsp:nvSpPr>
        <dsp:cNvPr id="0" name=""/>
        <dsp:cNvSpPr/>
      </dsp:nvSpPr>
      <dsp:spPr>
        <a:xfrm>
          <a:off x="2031999" y="2032001"/>
          <a:ext cx="5622122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571816"/>
              <a:satOff val="21519"/>
              <a:lumOff val="17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Из кожи вон лезть (Изо всех сил)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2032001"/>
        <a:ext cx="5622122" cy="508001"/>
      </dsp:txXfrm>
    </dsp:sp>
    <dsp:sp modelId="{36B0D365-FA7B-4C76-8300-8BB9C53E0C96}">
      <dsp:nvSpPr>
        <dsp:cNvPr id="0" name=""/>
        <dsp:cNvSpPr/>
      </dsp:nvSpPr>
      <dsp:spPr>
        <a:xfrm>
          <a:off x="1778001" y="2540002"/>
          <a:ext cx="507997" cy="507997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0B432-8DA5-45B6-B312-94AD2FF3F6DB}">
      <dsp:nvSpPr>
        <dsp:cNvPr id="0" name=""/>
        <dsp:cNvSpPr/>
      </dsp:nvSpPr>
      <dsp:spPr>
        <a:xfrm>
          <a:off x="2031999" y="2540002"/>
          <a:ext cx="5622122" cy="5079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Испокон веков (веку)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2540002"/>
        <a:ext cx="5622122" cy="50799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F4E35-A539-4E8D-9FD9-2A9D7D598016}">
      <dsp:nvSpPr>
        <dsp:cNvPr id="0" name=""/>
        <dsp:cNvSpPr/>
      </dsp:nvSpPr>
      <dsp:spPr>
        <a:xfrm>
          <a:off x="0" y="0"/>
          <a:ext cx="4063999" cy="4063999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425-CC5B-4132-92FD-70AA2CB7B5DF}">
      <dsp:nvSpPr>
        <dsp:cNvPr id="0" name=""/>
        <dsp:cNvSpPr/>
      </dsp:nvSpPr>
      <dsp:spPr>
        <a:xfrm>
          <a:off x="2031999" y="0"/>
          <a:ext cx="5622122" cy="406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 в ус не дует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0"/>
        <a:ext cx="5622122" cy="508001"/>
      </dsp:txXfrm>
    </dsp:sp>
    <dsp:sp modelId="{EB5257DC-F722-4159-A4E1-C331F12CDCA3}">
      <dsp:nvSpPr>
        <dsp:cNvPr id="0" name=""/>
        <dsp:cNvSpPr/>
      </dsp:nvSpPr>
      <dsp:spPr>
        <a:xfrm>
          <a:off x="355600" y="508001"/>
          <a:ext cx="3352798" cy="335279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892954"/>
            <a:satOff val="5380"/>
            <a:lumOff val="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87CDB-9736-4E2D-AE68-A4E93C376F2C}">
      <dsp:nvSpPr>
        <dsp:cNvPr id="0" name=""/>
        <dsp:cNvSpPr/>
      </dsp:nvSpPr>
      <dsp:spPr>
        <a:xfrm>
          <a:off x="2031999" y="508001"/>
          <a:ext cx="5622122" cy="33527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892954"/>
              <a:satOff val="5380"/>
              <a:lumOff val="4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 ухом не ведёт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508001"/>
        <a:ext cx="5622122" cy="508001"/>
      </dsp:txXfrm>
    </dsp:sp>
    <dsp:sp modelId="{266CA386-3C91-48D7-BCE9-E6A0F7F4E315}">
      <dsp:nvSpPr>
        <dsp:cNvPr id="0" name=""/>
        <dsp:cNvSpPr/>
      </dsp:nvSpPr>
      <dsp:spPr>
        <a:xfrm>
          <a:off x="711201" y="10160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1785908"/>
            <a:satOff val="10760"/>
            <a:lumOff val="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09623-F7D1-46EE-8D6B-8149523C9E5D}">
      <dsp:nvSpPr>
        <dsp:cNvPr id="0" name=""/>
        <dsp:cNvSpPr/>
      </dsp:nvSpPr>
      <dsp:spPr>
        <a:xfrm>
          <a:off x="2031999" y="1016002"/>
          <a:ext cx="5622122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785908"/>
              <a:satOff val="10760"/>
              <a:lumOff val="86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 след простыл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1016002"/>
        <a:ext cx="5622122" cy="507997"/>
      </dsp:txXfrm>
    </dsp:sp>
    <dsp:sp modelId="{5E964073-E6EE-44F4-87D9-DEC25E0B703F}">
      <dsp:nvSpPr>
        <dsp:cNvPr id="0" name=""/>
        <dsp:cNvSpPr/>
      </dsp:nvSpPr>
      <dsp:spPr>
        <a:xfrm>
          <a:off x="1066799" y="1523999"/>
          <a:ext cx="1930399" cy="1930399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2678862"/>
            <a:satOff val="16139"/>
            <a:lumOff val="1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D320D-C51D-4613-A17C-F1E904870739}">
      <dsp:nvSpPr>
        <dsp:cNvPr id="0" name=""/>
        <dsp:cNvSpPr/>
      </dsp:nvSpPr>
      <dsp:spPr>
        <a:xfrm>
          <a:off x="2031999" y="1523999"/>
          <a:ext cx="5622122" cy="1930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678862"/>
              <a:satOff val="16139"/>
              <a:lumOff val="1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Играть на нервах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1523999"/>
        <a:ext cx="5622122" cy="508001"/>
      </dsp:txXfrm>
    </dsp:sp>
    <dsp:sp modelId="{9951895B-F9B9-48D3-9B9F-79A815B25427}">
      <dsp:nvSpPr>
        <dsp:cNvPr id="0" name=""/>
        <dsp:cNvSpPr/>
      </dsp:nvSpPr>
      <dsp:spPr>
        <a:xfrm>
          <a:off x="1422400" y="20320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3571816"/>
            <a:satOff val="21519"/>
            <a:lumOff val="1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E85BB-000E-49EF-9610-D84536363231}">
      <dsp:nvSpPr>
        <dsp:cNvPr id="0" name=""/>
        <dsp:cNvSpPr/>
      </dsp:nvSpPr>
      <dsp:spPr>
        <a:xfrm>
          <a:off x="2031999" y="2032001"/>
          <a:ext cx="5622122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571816"/>
              <a:satOff val="21519"/>
              <a:lumOff val="17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Из кожи вон лезть (Изо всех сил)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2032001"/>
        <a:ext cx="5622122" cy="508001"/>
      </dsp:txXfrm>
    </dsp:sp>
    <dsp:sp modelId="{36B0D365-FA7B-4C76-8300-8BB9C53E0C96}">
      <dsp:nvSpPr>
        <dsp:cNvPr id="0" name=""/>
        <dsp:cNvSpPr/>
      </dsp:nvSpPr>
      <dsp:spPr>
        <a:xfrm>
          <a:off x="1778001" y="2540002"/>
          <a:ext cx="507997" cy="507997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0B432-8DA5-45B6-B312-94AD2FF3F6DB}">
      <dsp:nvSpPr>
        <dsp:cNvPr id="0" name=""/>
        <dsp:cNvSpPr/>
      </dsp:nvSpPr>
      <dsp:spPr>
        <a:xfrm>
          <a:off x="2031999" y="2540002"/>
          <a:ext cx="5622122" cy="5079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Испокон веков (веку)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2540002"/>
        <a:ext cx="5622122" cy="50799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F4E35-A539-4E8D-9FD9-2A9D7D598016}">
      <dsp:nvSpPr>
        <dsp:cNvPr id="0" name=""/>
        <dsp:cNvSpPr/>
      </dsp:nvSpPr>
      <dsp:spPr>
        <a:xfrm>
          <a:off x="0" y="0"/>
          <a:ext cx="4063999" cy="4063999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425-CC5B-4132-92FD-70AA2CB7B5DF}">
      <dsp:nvSpPr>
        <dsp:cNvPr id="0" name=""/>
        <dsp:cNvSpPr/>
      </dsp:nvSpPr>
      <dsp:spPr>
        <a:xfrm>
          <a:off x="2031999" y="0"/>
          <a:ext cx="5622122" cy="406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 в ус не дует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0"/>
        <a:ext cx="5622122" cy="508001"/>
      </dsp:txXfrm>
    </dsp:sp>
    <dsp:sp modelId="{EB5257DC-F722-4159-A4E1-C331F12CDCA3}">
      <dsp:nvSpPr>
        <dsp:cNvPr id="0" name=""/>
        <dsp:cNvSpPr/>
      </dsp:nvSpPr>
      <dsp:spPr>
        <a:xfrm>
          <a:off x="355600" y="508001"/>
          <a:ext cx="3352798" cy="335279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892954"/>
            <a:satOff val="5380"/>
            <a:lumOff val="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87CDB-9736-4E2D-AE68-A4E93C376F2C}">
      <dsp:nvSpPr>
        <dsp:cNvPr id="0" name=""/>
        <dsp:cNvSpPr/>
      </dsp:nvSpPr>
      <dsp:spPr>
        <a:xfrm>
          <a:off x="2031999" y="508001"/>
          <a:ext cx="5622122" cy="33527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892954"/>
              <a:satOff val="5380"/>
              <a:lumOff val="4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 ухом не ведёт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508001"/>
        <a:ext cx="5622122" cy="508001"/>
      </dsp:txXfrm>
    </dsp:sp>
    <dsp:sp modelId="{266CA386-3C91-48D7-BCE9-E6A0F7F4E315}">
      <dsp:nvSpPr>
        <dsp:cNvPr id="0" name=""/>
        <dsp:cNvSpPr/>
      </dsp:nvSpPr>
      <dsp:spPr>
        <a:xfrm>
          <a:off x="711201" y="10160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1785908"/>
            <a:satOff val="10760"/>
            <a:lumOff val="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09623-F7D1-46EE-8D6B-8149523C9E5D}">
      <dsp:nvSpPr>
        <dsp:cNvPr id="0" name=""/>
        <dsp:cNvSpPr/>
      </dsp:nvSpPr>
      <dsp:spPr>
        <a:xfrm>
          <a:off x="2031999" y="1016002"/>
          <a:ext cx="5622122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785908"/>
              <a:satOff val="10760"/>
              <a:lumOff val="86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 след простыл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1016002"/>
        <a:ext cx="5622122" cy="507997"/>
      </dsp:txXfrm>
    </dsp:sp>
    <dsp:sp modelId="{5E964073-E6EE-44F4-87D9-DEC25E0B703F}">
      <dsp:nvSpPr>
        <dsp:cNvPr id="0" name=""/>
        <dsp:cNvSpPr/>
      </dsp:nvSpPr>
      <dsp:spPr>
        <a:xfrm>
          <a:off x="1066799" y="1523999"/>
          <a:ext cx="1930399" cy="1930399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2678862"/>
            <a:satOff val="16139"/>
            <a:lumOff val="1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D320D-C51D-4613-A17C-F1E904870739}">
      <dsp:nvSpPr>
        <dsp:cNvPr id="0" name=""/>
        <dsp:cNvSpPr/>
      </dsp:nvSpPr>
      <dsp:spPr>
        <a:xfrm>
          <a:off x="2031999" y="1523999"/>
          <a:ext cx="5622122" cy="1930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678862"/>
              <a:satOff val="16139"/>
              <a:lumOff val="1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Играть на нервах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1523999"/>
        <a:ext cx="5622122" cy="508001"/>
      </dsp:txXfrm>
    </dsp:sp>
    <dsp:sp modelId="{9951895B-F9B9-48D3-9B9F-79A815B25427}">
      <dsp:nvSpPr>
        <dsp:cNvPr id="0" name=""/>
        <dsp:cNvSpPr/>
      </dsp:nvSpPr>
      <dsp:spPr>
        <a:xfrm>
          <a:off x="1422400" y="20320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3571816"/>
            <a:satOff val="21519"/>
            <a:lumOff val="1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E85BB-000E-49EF-9610-D84536363231}">
      <dsp:nvSpPr>
        <dsp:cNvPr id="0" name=""/>
        <dsp:cNvSpPr/>
      </dsp:nvSpPr>
      <dsp:spPr>
        <a:xfrm>
          <a:off x="2031999" y="2032001"/>
          <a:ext cx="5622122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571816"/>
              <a:satOff val="21519"/>
              <a:lumOff val="17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Из кожи вон лезть (Изо всех сил)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2032001"/>
        <a:ext cx="5622122" cy="508001"/>
      </dsp:txXfrm>
    </dsp:sp>
    <dsp:sp modelId="{36B0D365-FA7B-4C76-8300-8BB9C53E0C96}">
      <dsp:nvSpPr>
        <dsp:cNvPr id="0" name=""/>
        <dsp:cNvSpPr/>
      </dsp:nvSpPr>
      <dsp:spPr>
        <a:xfrm>
          <a:off x="1778001" y="2540002"/>
          <a:ext cx="507997" cy="507997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0B432-8DA5-45B6-B312-94AD2FF3F6DB}">
      <dsp:nvSpPr>
        <dsp:cNvPr id="0" name=""/>
        <dsp:cNvSpPr/>
      </dsp:nvSpPr>
      <dsp:spPr>
        <a:xfrm>
          <a:off x="2031999" y="2540002"/>
          <a:ext cx="5622122" cy="5079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Испокон веков (веку)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2540002"/>
        <a:ext cx="5622122" cy="50799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F4E35-A539-4E8D-9FD9-2A9D7D598016}">
      <dsp:nvSpPr>
        <dsp:cNvPr id="0" name=""/>
        <dsp:cNvSpPr/>
      </dsp:nvSpPr>
      <dsp:spPr>
        <a:xfrm>
          <a:off x="0" y="0"/>
          <a:ext cx="4063999" cy="4063999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425-CC5B-4132-92FD-70AA2CB7B5DF}">
      <dsp:nvSpPr>
        <dsp:cNvPr id="0" name=""/>
        <dsp:cNvSpPr/>
      </dsp:nvSpPr>
      <dsp:spPr>
        <a:xfrm>
          <a:off x="2031999" y="0"/>
          <a:ext cx="5622122" cy="406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 в ус не дует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0"/>
        <a:ext cx="5622122" cy="508001"/>
      </dsp:txXfrm>
    </dsp:sp>
    <dsp:sp modelId="{EB5257DC-F722-4159-A4E1-C331F12CDCA3}">
      <dsp:nvSpPr>
        <dsp:cNvPr id="0" name=""/>
        <dsp:cNvSpPr/>
      </dsp:nvSpPr>
      <dsp:spPr>
        <a:xfrm>
          <a:off x="355600" y="508001"/>
          <a:ext cx="3352798" cy="335279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892954"/>
            <a:satOff val="5380"/>
            <a:lumOff val="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87CDB-9736-4E2D-AE68-A4E93C376F2C}">
      <dsp:nvSpPr>
        <dsp:cNvPr id="0" name=""/>
        <dsp:cNvSpPr/>
      </dsp:nvSpPr>
      <dsp:spPr>
        <a:xfrm>
          <a:off x="2031999" y="508001"/>
          <a:ext cx="5622122" cy="33527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892954"/>
              <a:satOff val="5380"/>
              <a:lumOff val="4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 ухом не ведёт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508001"/>
        <a:ext cx="5622122" cy="508001"/>
      </dsp:txXfrm>
    </dsp:sp>
    <dsp:sp modelId="{266CA386-3C91-48D7-BCE9-E6A0F7F4E315}">
      <dsp:nvSpPr>
        <dsp:cNvPr id="0" name=""/>
        <dsp:cNvSpPr/>
      </dsp:nvSpPr>
      <dsp:spPr>
        <a:xfrm>
          <a:off x="711201" y="10160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1785908"/>
            <a:satOff val="10760"/>
            <a:lumOff val="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09623-F7D1-46EE-8D6B-8149523C9E5D}">
      <dsp:nvSpPr>
        <dsp:cNvPr id="0" name=""/>
        <dsp:cNvSpPr/>
      </dsp:nvSpPr>
      <dsp:spPr>
        <a:xfrm>
          <a:off x="2031999" y="1016002"/>
          <a:ext cx="5622122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785908"/>
              <a:satOff val="10760"/>
              <a:lumOff val="86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 след простыл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1016002"/>
        <a:ext cx="5622122" cy="507997"/>
      </dsp:txXfrm>
    </dsp:sp>
    <dsp:sp modelId="{5E964073-E6EE-44F4-87D9-DEC25E0B703F}">
      <dsp:nvSpPr>
        <dsp:cNvPr id="0" name=""/>
        <dsp:cNvSpPr/>
      </dsp:nvSpPr>
      <dsp:spPr>
        <a:xfrm>
          <a:off x="1066799" y="1523999"/>
          <a:ext cx="1930399" cy="1930399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2678862"/>
            <a:satOff val="16139"/>
            <a:lumOff val="1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D320D-C51D-4613-A17C-F1E904870739}">
      <dsp:nvSpPr>
        <dsp:cNvPr id="0" name=""/>
        <dsp:cNvSpPr/>
      </dsp:nvSpPr>
      <dsp:spPr>
        <a:xfrm>
          <a:off x="2031999" y="1523999"/>
          <a:ext cx="5622122" cy="1930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678862"/>
              <a:satOff val="16139"/>
              <a:lumOff val="1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Играть на нервах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1523999"/>
        <a:ext cx="5622122" cy="508001"/>
      </dsp:txXfrm>
    </dsp:sp>
    <dsp:sp modelId="{9951895B-F9B9-48D3-9B9F-79A815B25427}">
      <dsp:nvSpPr>
        <dsp:cNvPr id="0" name=""/>
        <dsp:cNvSpPr/>
      </dsp:nvSpPr>
      <dsp:spPr>
        <a:xfrm>
          <a:off x="1422400" y="20320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3571816"/>
            <a:satOff val="21519"/>
            <a:lumOff val="1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E85BB-000E-49EF-9610-D84536363231}">
      <dsp:nvSpPr>
        <dsp:cNvPr id="0" name=""/>
        <dsp:cNvSpPr/>
      </dsp:nvSpPr>
      <dsp:spPr>
        <a:xfrm>
          <a:off x="2031999" y="2032001"/>
          <a:ext cx="5622122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571816"/>
              <a:satOff val="21519"/>
              <a:lumOff val="17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Из кожи вон лезть (Изо всех сил)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2032001"/>
        <a:ext cx="5622122" cy="508001"/>
      </dsp:txXfrm>
    </dsp:sp>
    <dsp:sp modelId="{36B0D365-FA7B-4C76-8300-8BB9C53E0C96}">
      <dsp:nvSpPr>
        <dsp:cNvPr id="0" name=""/>
        <dsp:cNvSpPr/>
      </dsp:nvSpPr>
      <dsp:spPr>
        <a:xfrm>
          <a:off x="1778001" y="2540002"/>
          <a:ext cx="507997" cy="507997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0B432-8DA5-45B6-B312-94AD2FF3F6DB}">
      <dsp:nvSpPr>
        <dsp:cNvPr id="0" name=""/>
        <dsp:cNvSpPr/>
      </dsp:nvSpPr>
      <dsp:spPr>
        <a:xfrm>
          <a:off x="2031999" y="2540002"/>
          <a:ext cx="5622122" cy="5079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Испокон веков (веку)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2031999" y="2540002"/>
        <a:ext cx="5622122" cy="5079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microsoft.com/office/2007/relationships/diagramDrawing" Target="../diagrams/drawing1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diagramColors" Target="../diagrams/colors1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diagramQuickStyle" Target="../diagrams/quickStyle1.xml"/><Relationship Id="rId5" Type="http://schemas.openxmlformats.org/officeDocument/2006/relationships/slide" Target="slide5.xml"/><Relationship Id="rId10" Type="http://schemas.openxmlformats.org/officeDocument/2006/relationships/diagramLayout" Target="../diagrams/layout1.xml"/><Relationship Id="rId4" Type="http://schemas.openxmlformats.org/officeDocument/2006/relationships/slide" Target="slide4.xml"/><Relationship Id="rId9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microsoft.com/office/2007/relationships/diagramDrawing" Target="../diagrams/drawing2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diagramColors" Target="../diagrams/colors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diagramQuickStyle" Target="../diagrams/quickStyle2.xml"/><Relationship Id="rId5" Type="http://schemas.openxmlformats.org/officeDocument/2006/relationships/slide" Target="slide6.xml"/><Relationship Id="rId10" Type="http://schemas.openxmlformats.org/officeDocument/2006/relationships/diagramLayout" Target="../diagrams/layout2.xml"/><Relationship Id="rId4" Type="http://schemas.openxmlformats.org/officeDocument/2006/relationships/slide" Target="slide5.xml"/><Relationship Id="rId9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microsoft.com/office/2007/relationships/diagramDrawing" Target="../diagrams/drawing3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diagramColors" Target="../diagrams/colors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diagramQuickStyle" Target="../diagrams/quickStyle3.xml"/><Relationship Id="rId5" Type="http://schemas.openxmlformats.org/officeDocument/2006/relationships/slide" Target="slide6.xml"/><Relationship Id="rId10" Type="http://schemas.openxmlformats.org/officeDocument/2006/relationships/diagramLayout" Target="../diagrams/layout3.xml"/><Relationship Id="rId4" Type="http://schemas.openxmlformats.org/officeDocument/2006/relationships/slide" Target="slide5.xml"/><Relationship Id="rId9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microsoft.com/office/2007/relationships/diagramDrawing" Target="../diagrams/drawing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diagramColors" Target="../diagrams/colors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diagramQuickStyle" Target="../diagrams/quickStyle4.xml"/><Relationship Id="rId5" Type="http://schemas.openxmlformats.org/officeDocument/2006/relationships/slide" Target="slide6.xml"/><Relationship Id="rId10" Type="http://schemas.openxmlformats.org/officeDocument/2006/relationships/diagramLayout" Target="../diagrams/layout4.xml"/><Relationship Id="rId4" Type="http://schemas.openxmlformats.org/officeDocument/2006/relationships/slide" Target="slide5.xml"/><Relationship Id="rId9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microsoft.com/office/2007/relationships/diagramDrawing" Target="../diagrams/drawing5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diagramColors" Target="../diagrams/colors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diagramQuickStyle" Target="../diagrams/quickStyle5.xml"/><Relationship Id="rId5" Type="http://schemas.openxmlformats.org/officeDocument/2006/relationships/slide" Target="slide6.xml"/><Relationship Id="rId10" Type="http://schemas.openxmlformats.org/officeDocument/2006/relationships/diagramLayout" Target="../diagrams/layout5.xml"/><Relationship Id="rId4" Type="http://schemas.openxmlformats.org/officeDocument/2006/relationships/slide" Target="slide5.xml"/><Relationship Id="rId9" Type="http://schemas.openxmlformats.org/officeDocument/2006/relationships/diagramData" Target="../diagrams/data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microsoft.com/office/2007/relationships/diagramDrawing" Target="../diagrams/drawing6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diagramColors" Target="../diagrams/colors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diagramQuickStyle" Target="../diagrams/quickStyle6.xml"/><Relationship Id="rId5" Type="http://schemas.openxmlformats.org/officeDocument/2006/relationships/slide" Target="slide6.xml"/><Relationship Id="rId10" Type="http://schemas.openxmlformats.org/officeDocument/2006/relationships/diagramLayout" Target="../diagrams/layout6.xml"/><Relationship Id="rId4" Type="http://schemas.openxmlformats.org/officeDocument/2006/relationships/slide" Target="slide5.xml"/><Relationship Id="rId9" Type="http://schemas.openxmlformats.org/officeDocument/2006/relationships/diagramData" Target="../diagrams/data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microsoft.com/office/2007/relationships/diagramDrawing" Target="../diagrams/drawing7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diagramColors" Target="../diagrams/colors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diagramQuickStyle" Target="../diagrams/quickStyle7.xml"/><Relationship Id="rId5" Type="http://schemas.openxmlformats.org/officeDocument/2006/relationships/slide" Target="slide6.xml"/><Relationship Id="rId10" Type="http://schemas.openxmlformats.org/officeDocument/2006/relationships/diagramLayout" Target="../diagrams/layout7.xml"/><Relationship Id="rId4" Type="http://schemas.openxmlformats.org/officeDocument/2006/relationships/slide" Target="slide5.xml"/><Relationship Id="rId9" Type="http://schemas.openxmlformats.org/officeDocument/2006/relationships/diagramData" Target="../diagrams/data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3313/198028224.351e/0_1ae8a3_aa272bec_orig" TargetMode="External"/><Relationship Id="rId7" Type="http://schemas.openxmlformats.org/officeDocument/2006/relationships/hyperlink" Target="http://easyen.ru/load/admin/konkursy/mk_45_sozdanie_infografiki_v_powerpoint/232-1-0-62065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daktor.ru/interaktivnaya-infografika-v-powerpoint-eto-vozmozhno/#more-5892" TargetMode="External"/><Relationship Id="rId5" Type="http://schemas.openxmlformats.org/officeDocument/2006/relationships/hyperlink" Target="http://zezete2.z.e.pic.centerblog.net/o/53f64068.png" TargetMode="External"/><Relationship Id="rId4" Type="http://schemas.openxmlformats.org/officeDocument/2006/relationships/hyperlink" Target="http://chezcath59.free.fr/GrafixArt/menu2/texture/arttexture1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71600" y="1052736"/>
            <a:ext cx="7200800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6600" i="1" dirty="0">
                <a:ln w="11430"/>
                <a:gradFill>
                  <a:gsLst>
                    <a:gs pos="35000">
                      <a:srgbClr val="943294"/>
                    </a:gs>
                    <a:gs pos="50000">
                      <a:srgbClr val="FFC000"/>
                    </a:gs>
                    <a:gs pos="99167">
                      <a:srgbClr val="943294"/>
                    </a:gs>
                    <a:gs pos="65000">
                      <a:srgbClr val="943294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Фразеологический словарь.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endParaRPr lang="ru-RU" sz="2400" i="1" dirty="0">
              <a:ln w="11430"/>
              <a:gradFill>
                <a:gsLst>
                  <a:gs pos="35000">
                    <a:srgbClr val="943294"/>
                  </a:gs>
                  <a:gs pos="50000">
                    <a:srgbClr val="FFC000"/>
                  </a:gs>
                  <a:gs pos="99167">
                    <a:srgbClr val="943294"/>
                  </a:gs>
                  <a:gs pos="65000">
                    <a:srgbClr val="943294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4800" i="1" dirty="0">
                <a:ln w="11430"/>
                <a:gradFill>
                  <a:gsLst>
                    <a:gs pos="35000">
                      <a:srgbClr val="943294"/>
                    </a:gs>
                    <a:gs pos="50000">
                      <a:srgbClr val="FFC000"/>
                    </a:gs>
                    <a:gs pos="99167">
                      <a:srgbClr val="943294"/>
                    </a:gs>
                    <a:gs pos="65000">
                      <a:srgbClr val="943294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Часть </a:t>
            </a:r>
            <a:r>
              <a:rPr lang="ru-RU" sz="4800" i="1" dirty="0">
                <a:ln w="11430"/>
                <a:gradFill>
                  <a:gsLst>
                    <a:gs pos="35000">
                      <a:srgbClr val="943294"/>
                    </a:gs>
                    <a:gs pos="50000">
                      <a:srgbClr val="FFC000"/>
                    </a:gs>
                    <a:gs pos="99167">
                      <a:srgbClr val="943294"/>
                    </a:gs>
                    <a:gs pos="65000">
                      <a:srgbClr val="943294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9</a:t>
            </a:r>
            <a:endParaRPr lang="ru-RU" sz="4800" i="1" dirty="0">
              <a:ln w="11430"/>
              <a:gradFill>
                <a:gsLst>
                  <a:gs pos="35000">
                    <a:srgbClr val="943294"/>
                  </a:gs>
                  <a:gs pos="50000">
                    <a:srgbClr val="FFC000"/>
                  </a:gs>
                  <a:gs pos="99167">
                    <a:srgbClr val="943294"/>
                  </a:gs>
                  <a:gs pos="65000">
                    <a:srgbClr val="943294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32932" y="548680"/>
            <a:ext cx="5077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800080"/>
                </a:solidFill>
                <a:latin typeface="Comic Sans MS" pitchFamily="66" charset="0"/>
              </a:rPr>
              <a:t>Интерактивная </a:t>
            </a:r>
            <a:r>
              <a:rPr lang="ru-RU" dirty="0" err="1">
                <a:solidFill>
                  <a:srgbClr val="800080"/>
                </a:solidFill>
                <a:latin typeface="Comic Sans MS" pitchFamily="66" charset="0"/>
              </a:rPr>
              <a:t>инфографика</a:t>
            </a:r>
            <a:r>
              <a:rPr lang="ru-RU" dirty="0">
                <a:solidFill>
                  <a:srgbClr val="800080"/>
                </a:solidFill>
                <a:latin typeface="Comic Sans MS" pitchFamily="66" charset="0"/>
              </a:rPr>
              <a:t> в </a:t>
            </a:r>
            <a:r>
              <a:rPr lang="ru-RU" dirty="0" err="1">
                <a:solidFill>
                  <a:srgbClr val="800080"/>
                </a:solidFill>
                <a:latin typeface="Comic Sans MS" pitchFamily="66" charset="0"/>
              </a:rPr>
              <a:t>Power</a:t>
            </a:r>
            <a:r>
              <a:rPr lang="ru-RU" dirty="0">
                <a:solidFill>
                  <a:srgbClr val="800080"/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rgbClr val="800080"/>
                </a:solidFill>
                <a:latin typeface="Comic Sans MS" pitchFamily="66" charset="0"/>
              </a:rPr>
              <a:t>Point</a:t>
            </a:r>
            <a:endParaRPr lang="ru-RU" dirty="0">
              <a:solidFill>
                <a:srgbClr val="800080"/>
              </a:solidFill>
              <a:latin typeface="Comic Sans MS" pitchFamily="66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301208"/>
            <a:ext cx="4464496" cy="1008112"/>
          </a:xfrm>
          <a:prstGeom prst="roundRect">
            <a:avLst>
              <a:gd name="adj" fmla="val 1782"/>
            </a:avLst>
          </a:prstGeom>
          <a:noFill/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rgbClr val="800080"/>
                </a:solidFill>
                <a:latin typeface="Comic Sans MS" pitchFamily="66" charset="0"/>
                <a:cs typeface="Times New Roman" pitchFamily="18" charset="0"/>
              </a:rPr>
              <a:t>Автор презентации: Фокина Лидия Петровна,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>
                <a:solidFill>
                  <a:srgbClr val="800080"/>
                </a:solidFill>
                <a:latin typeface="Comic Sans MS" pitchFamily="66" charset="0"/>
                <a:cs typeface="Times New Roman" pitchFamily="18" charset="0"/>
              </a:rPr>
              <a:t>у</a:t>
            </a:r>
            <a:r>
              <a:rPr lang="ru-RU" sz="1200" dirty="0" smtClean="0">
                <a:solidFill>
                  <a:srgbClr val="800080"/>
                </a:solidFill>
                <a:latin typeface="Comic Sans MS" pitchFamily="66" charset="0"/>
                <a:cs typeface="Times New Roman" pitchFamily="18" charset="0"/>
              </a:rPr>
              <a:t>читель начальных классов МКОУ «СОШ ст. Евсино»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solidFill>
                  <a:srgbClr val="800080"/>
                </a:solidFill>
                <a:latin typeface="Comic Sans MS" pitchFamily="66" charset="0"/>
                <a:cs typeface="Times New Roman" pitchFamily="18" charset="0"/>
              </a:rPr>
              <a:t>Искитимского</a:t>
            </a:r>
            <a:r>
              <a:rPr lang="ru-RU" sz="1200" dirty="0" smtClean="0">
                <a:solidFill>
                  <a:srgbClr val="800080"/>
                </a:solidFill>
                <a:latin typeface="Comic Sans MS" pitchFamily="66" charset="0"/>
                <a:cs typeface="Times New Roman" pitchFamily="18" charset="0"/>
              </a:rPr>
              <a:t> района Новосибирской области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rgbClr val="800080"/>
                </a:solidFill>
                <a:latin typeface="Comic Sans MS" pitchFamily="66" charset="0"/>
                <a:cs typeface="Times New Roman" pitchFamily="18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сведения 3">
            <a:hlinkClick r:id="rId2" action="ppaction://hlinksldjump" highlightClick="1"/>
          </p:cNvPr>
          <p:cNvSpPr/>
          <p:nvPr/>
        </p:nvSpPr>
        <p:spPr>
          <a:xfrm>
            <a:off x="299645" y="244672"/>
            <a:ext cx="360000" cy="360000"/>
          </a:xfrm>
          <a:prstGeom prst="actionButtonInformatio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8268291" y="26392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5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6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7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8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2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" action="ppaction://noaction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" action="ppaction://noaction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" action="ppaction://noaction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3579179832"/>
              </p:ext>
            </p:extLst>
          </p:nvPr>
        </p:nvGraphicFramePr>
        <p:xfrm>
          <a:off x="755576" y="874672"/>
          <a:ext cx="7654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7" name="Прямоугольник 16">
            <a:hlinkClick r:id="rId3" action="ppaction://hlinksldjump"/>
          </p:cNvPr>
          <p:cNvSpPr/>
          <p:nvPr/>
        </p:nvSpPr>
        <p:spPr>
          <a:xfrm>
            <a:off x="2824558" y="91834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4" action="ppaction://hlinksldjump"/>
          </p:cNvPr>
          <p:cNvSpPr/>
          <p:nvPr/>
        </p:nvSpPr>
        <p:spPr>
          <a:xfrm>
            <a:off x="2827556" y="142525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5" action="ppaction://hlinksldjump"/>
          </p:cNvPr>
          <p:cNvSpPr/>
          <p:nvPr/>
        </p:nvSpPr>
        <p:spPr>
          <a:xfrm>
            <a:off x="2830554" y="193215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hlinkClick r:id="rId6" action="ppaction://hlinksldjump"/>
          </p:cNvPr>
          <p:cNvSpPr/>
          <p:nvPr/>
        </p:nvSpPr>
        <p:spPr>
          <a:xfrm>
            <a:off x="2833552" y="243906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hlinkClick r:id="rId7" action="ppaction://hlinksldjump"/>
          </p:cNvPr>
          <p:cNvSpPr/>
          <p:nvPr/>
        </p:nvSpPr>
        <p:spPr>
          <a:xfrm>
            <a:off x="2836549" y="294596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8" action="ppaction://hlinksldjump"/>
          </p:cNvPr>
          <p:cNvSpPr/>
          <p:nvPr/>
        </p:nvSpPr>
        <p:spPr>
          <a:xfrm>
            <a:off x="2836549" y="3424939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/>
          <p:cNvSpPr/>
          <p:nvPr/>
        </p:nvSpPr>
        <p:spPr>
          <a:xfrm flipH="1">
            <a:off x="2824557" y="5085184"/>
            <a:ext cx="5556607" cy="1224136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Не обнаруживает беспокойства, не обращает внимания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  <p:sp>
        <p:nvSpPr>
          <p:cNvPr id="22" name="Умножение 21">
            <a:hlinkClick r:id="" action="ppaction://hlinkshowjump?jump=endshow"/>
          </p:cNvPr>
          <p:cNvSpPr/>
          <p:nvPr/>
        </p:nvSpPr>
        <p:spPr>
          <a:xfrm>
            <a:off x="8268291" y="26392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3" name="Скругленный прямоугольник 22">
            <a:hlinkClick r:id="rId2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>
            <a:hlinkClick r:id="rId3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>
            <a:hlinkClick r:id="rId4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>
            <a:hlinkClick r:id="rId5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rId6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>
            <a:hlinkClick r:id="rId7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>
            <a:hlinkClick r:id="rId8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>
            <a:hlinkClick r:id="" action="ppaction://noaction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>
            <a:hlinkClick r:id="" action="ppaction://noaction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>
            <a:hlinkClick r:id="" action="ppaction://noaction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3" name="Схема 32"/>
          <p:cNvGraphicFramePr/>
          <p:nvPr>
            <p:extLst>
              <p:ext uri="{D42A27DB-BD31-4B8C-83A1-F6EECF244321}">
                <p14:modId xmlns:p14="http://schemas.microsoft.com/office/powerpoint/2010/main" val="610224690"/>
              </p:ext>
            </p:extLst>
          </p:nvPr>
        </p:nvGraphicFramePr>
        <p:xfrm>
          <a:off x="755576" y="874672"/>
          <a:ext cx="7654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34" name="Прямоугольник 33">
            <a:hlinkClick r:id="rId2" action="ppaction://hlinksldjump"/>
          </p:cNvPr>
          <p:cNvSpPr/>
          <p:nvPr/>
        </p:nvSpPr>
        <p:spPr>
          <a:xfrm>
            <a:off x="2824558" y="91834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>
            <a:hlinkClick r:id="rId3" action="ppaction://hlinksldjump"/>
          </p:cNvPr>
          <p:cNvSpPr/>
          <p:nvPr/>
        </p:nvSpPr>
        <p:spPr>
          <a:xfrm>
            <a:off x="2827556" y="142525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>
            <a:hlinkClick r:id="rId4" action="ppaction://hlinksldjump"/>
          </p:cNvPr>
          <p:cNvSpPr/>
          <p:nvPr/>
        </p:nvSpPr>
        <p:spPr>
          <a:xfrm>
            <a:off x="2830554" y="193215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>
            <a:hlinkClick r:id="rId5" action="ppaction://hlinksldjump"/>
          </p:cNvPr>
          <p:cNvSpPr/>
          <p:nvPr/>
        </p:nvSpPr>
        <p:spPr>
          <a:xfrm>
            <a:off x="2833552" y="243906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>
            <a:hlinkClick r:id="rId6" action="ppaction://hlinksldjump"/>
          </p:cNvPr>
          <p:cNvSpPr/>
          <p:nvPr/>
        </p:nvSpPr>
        <p:spPr>
          <a:xfrm>
            <a:off x="2836549" y="294596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>
            <a:hlinkClick r:id="rId7" action="ppaction://hlinksldjump"/>
          </p:cNvPr>
          <p:cNvSpPr/>
          <p:nvPr/>
        </p:nvSpPr>
        <p:spPr>
          <a:xfrm>
            <a:off x="2836549" y="3424939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56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 flipH="1">
            <a:off x="2824557" y="5085184"/>
            <a:ext cx="5556607" cy="1224136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800080"/>
                </a:solidFill>
                <a:latin typeface="Comic Sans MS" pitchFamily="66" charset="0"/>
              </a:rPr>
              <a:t>Не обнаруживает беспокойства, не обращает внимания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  <p:sp>
        <p:nvSpPr>
          <p:cNvPr id="18" name="Умножение 17">
            <a:hlinkClick r:id="" action="ppaction://hlinkshowjump?jump=endshow"/>
          </p:cNvPr>
          <p:cNvSpPr/>
          <p:nvPr/>
        </p:nvSpPr>
        <p:spPr>
          <a:xfrm>
            <a:off x="8268291" y="26392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9" name="Скругленный прямоугольник 18">
            <a:hlinkClick r:id="rId2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>
            <a:hlinkClick r:id="rId3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>
            <a:hlinkClick r:id="rId4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>
            <a:hlinkClick r:id="rId5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>
            <a:hlinkClick r:id="rId6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>
            <a:hlinkClick r:id="rId7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>
            <a:hlinkClick r:id="rId8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>
            <a:hlinkClick r:id="" action="ppaction://noaction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" action="ppaction://noaction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>
            <a:hlinkClick r:id="" action="ppaction://noaction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9" name="Схема 28"/>
          <p:cNvGraphicFramePr/>
          <p:nvPr>
            <p:extLst>
              <p:ext uri="{D42A27DB-BD31-4B8C-83A1-F6EECF244321}">
                <p14:modId xmlns:p14="http://schemas.microsoft.com/office/powerpoint/2010/main" val="2154746752"/>
              </p:ext>
            </p:extLst>
          </p:nvPr>
        </p:nvGraphicFramePr>
        <p:xfrm>
          <a:off x="755576" y="874672"/>
          <a:ext cx="7654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30" name="Прямоугольник 29">
            <a:hlinkClick r:id="rId2" action="ppaction://hlinksldjump"/>
          </p:cNvPr>
          <p:cNvSpPr/>
          <p:nvPr/>
        </p:nvSpPr>
        <p:spPr>
          <a:xfrm>
            <a:off x="2824558" y="91834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>
            <a:hlinkClick r:id="rId3" action="ppaction://hlinksldjump"/>
          </p:cNvPr>
          <p:cNvSpPr/>
          <p:nvPr/>
        </p:nvSpPr>
        <p:spPr>
          <a:xfrm>
            <a:off x="2827556" y="142525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>
            <a:hlinkClick r:id="rId4" action="ppaction://hlinksldjump"/>
          </p:cNvPr>
          <p:cNvSpPr/>
          <p:nvPr/>
        </p:nvSpPr>
        <p:spPr>
          <a:xfrm>
            <a:off x="2830554" y="193215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>
            <a:hlinkClick r:id="rId5" action="ppaction://hlinksldjump"/>
          </p:cNvPr>
          <p:cNvSpPr/>
          <p:nvPr/>
        </p:nvSpPr>
        <p:spPr>
          <a:xfrm>
            <a:off x="2833552" y="243906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>
            <a:hlinkClick r:id="rId6" action="ppaction://hlinksldjump"/>
          </p:cNvPr>
          <p:cNvSpPr/>
          <p:nvPr/>
        </p:nvSpPr>
        <p:spPr>
          <a:xfrm>
            <a:off x="2836549" y="294596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>
            <a:hlinkClick r:id="rId7" action="ppaction://hlinksldjump"/>
          </p:cNvPr>
          <p:cNvSpPr/>
          <p:nvPr/>
        </p:nvSpPr>
        <p:spPr>
          <a:xfrm>
            <a:off x="2836549" y="3424939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22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 flipH="1">
            <a:off x="2824557" y="5085184"/>
            <a:ext cx="5556607" cy="1224136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Исчез, скрылся, убежал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  <p:sp>
        <p:nvSpPr>
          <p:cNvPr id="18" name="Умножение 17">
            <a:hlinkClick r:id="" action="ppaction://hlinkshowjump?jump=endshow"/>
          </p:cNvPr>
          <p:cNvSpPr/>
          <p:nvPr/>
        </p:nvSpPr>
        <p:spPr>
          <a:xfrm>
            <a:off x="8268291" y="26392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9" name="Скругленный прямоугольник 18">
            <a:hlinkClick r:id="rId2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>
            <a:hlinkClick r:id="rId3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>
            <a:hlinkClick r:id="rId4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>
            <a:hlinkClick r:id="rId5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>
            <a:hlinkClick r:id="rId6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>
            <a:hlinkClick r:id="rId7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>
            <a:hlinkClick r:id="rId8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>
            <a:hlinkClick r:id="" action="ppaction://noaction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" action="ppaction://noaction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>
            <a:hlinkClick r:id="" action="ppaction://noaction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9" name="Схема 28"/>
          <p:cNvGraphicFramePr/>
          <p:nvPr>
            <p:extLst>
              <p:ext uri="{D42A27DB-BD31-4B8C-83A1-F6EECF244321}">
                <p14:modId xmlns:p14="http://schemas.microsoft.com/office/powerpoint/2010/main" val="2154746752"/>
              </p:ext>
            </p:extLst>
          </p:nvPr>
        </p:nvGraphicFramePr>
        <p:xfrm>
          <a:off x="755576" y="874672"/>
          <a:ext cx="7654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30" name="Прямоугольник 29">
            <a:hlinkClick r:id="rId2" action="ppaction://hlinksldjump"/>
          </p:cNvPr>
          <p:cNvSpPr/>
          <p:nvPr/>
        </p:nvSpPr>
        <p:spPr>
          <a:xfrm>
            <a:off x="2824558" y="91834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>
            <a:hlinkClick r:id="rId3" action="ppaction://hlinksldjump"/>
          </p:cNvPr>
          <p:cNvSpPr/>
          <p:nvPr/>
        </p:nvSpPr>
        <p:spPr>
          <a:xfrm>
            <a:off x="2827556" y="142525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>
            <a:hlinkClick r:id="rId4" action="ppaction://hlinksldjump"/>
          </p:cNvPr>
          <p:cNvSpPr/>
          <p:nvPr/>
        </p:nvSpPr>
        <p:spPr>
          <a:xfrm>
            <a:off x="2830554" y="193215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>
            <a:hlinkClick r:id="rId5" action="ppaction://hlinksldjump"/>
          </p:cNvPr>
          <p:cNvSpPr/>
          <p:nvPr/>
        </p:nvSpPr>
        <p:spPr>
          <a:xfrm>
            <a:off x="2833552" y="243906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>
            <a:hlinkClick r:id="rId6" action="ppaction://hlinksldjump"/>
          </p:cNvPr>
          <p:cNvSpPr/>
          <p:nvPr/>
        </p:nvSpPr>
        <p:spPr>
          <a:xfrm>
            <a:off x="2836549" y="294596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>
            <a:hlinkClick r:id="rId7" action="ppaction://hlinksldjump"/>
          </p:cNvPr>
          <p:cNvSpPr/>
          <p:nvPr/>
        </p:nvSpPr>
        <p:spPr>
          <a:xfrm>
            <a:off x="2836549" y="3424939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1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 flipH="1">
            <a:off x="2824557" y="5085184"/>
            <a:ext cx="5556607" cy="1224136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Намеренно раздражать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  <p:sp>
        <p:nvSpPr>
          <p:cNvPr id="18" name="Умножение 17">
            <a:hlinkClick r:id="" action="ppaction://hlinkshowjump?jump=endshow"/>
          </p:cNvPr>
          <p:cNvSpPr/>
          <p:nvPr/>
        </p:nvSpPr>
        <p:spPr>
          <a:xfrm>
            <a:off x="8268291" y="26392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9" name="Скругленный прямоугольник 18">
            <a:hlinkClick r:id="rId2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>
            <a:hlinkClick r:id="rId3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>
            <a:hlinkClick r:id="rId4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>
            <a:hlinkClick r:id="rId5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>
            <a:hlinkClick r:id="rId6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>
            <a:hlinkClick r:id="rId7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>
            <a:hlinkClick r:id="rId8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>
            <a:hlinkClick r:id="" action="ppaction://noaction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" action="ppaction://noaction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>
            <a:hlinkClick r:id="" action="ppaction://noaction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9" name="Схема 28"/>
          <p:cNvGraphicFramePr/>
          <p:nvPr>
            <p:extLst>
              <p:ext uri="{D42A27DB-BD31-4B8C-83A1-F6EECF244321}">
                <p14:modId xmlns:p14="http://schemas.microsoft.com/office/powerpoint/2010/main" val="2154746752"/>
              </p:ext>
            </p:extLst>
          </p:nvPr>
        </p:nvGraphicFramePr>
        <p:xfrm>
          <a:off x="755576" y="874672"/>
          <a:ext cx="7654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30" name="Прямоугольник 29">
            <a:hlinkClick r:id="rId2" action="ppaction://hlinksldjump"/>
          </p:cNvPr>
          <p:cNvSpPr/>
          <p:nvPr/>
        </p:nvSpPr>
        <p:spPr>
          <a:xfrm>
            <a:off x="2824558" y="91834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>
            <a:hlinkClick r:id="rId3" action="ppaction://hlinksldjump"/>
          </p:cNvPr>
          <p:cNvSpPr/>
          <p:nvPr/>
        </p:nvSpPr>
        <p:spPr>
          <a:xfrm>
            <a:off x="2827556" y="142525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>
            <a:hlinkClick r:id="rId4" action="ppaction://hlinksldjump"/>
          </p:cNvPr>
          <p:cNvSpPr/>
          <p:nvPr/>
        </p:nvSpPr>
        <p:spPr>
          <a:xfrm>
            <a:off x="2830554" y="193215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>
            <a:hlinkClick r:id="rId5" action="ppaction://hlinksldjump"/>
          </p:cNvPr>
          <p:cNvSpPr/>
          <p:nvPr/>
        </p:nvSpPr>
        <p:spPr>
          <a:xfrm>
            <a:off x="2833552" y="243906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>
            <a:hlinkClick r:id="rId6" action="ppaction://hlinksldjump"/>
          </p:cNvPr>
          <p:cNvSpPr/>
          <p:nvPr/>
        </p:nvSpPr>
        <p:spPr>
          <a:xfrm>
            <a:off x="2836549" y="294596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>
            <a:hlinkClick r:id="rId7" action="ppaction://hlinksldjump"/>
          </p:cNvPr>
          <p:cNvSpPr/>
          <p:nvPr/>
        </p:nvSpPr>
        <p:spPr>
          <a:xfrm>
            <a:off x="2836549" y="3424939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59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 flipH="1">
            <a:off x="2824557" y="5085184"/>
            <a:ext cx="5556607" cy="1224136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Стараться очень сильно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  <p:sp>
        <p:nvSpPr>
          <p:cNvPr id="18" name="Умножение 17">
            <a:hlinkClick r:id="" action="ppaction://hlinkshowjump?jump=endshow"/>
          </p:cNvPr>
          <p:cNvSpPr/>
          <p:nvPr/>
        </p:nvSpPr>
        <p:spPr>
          <a:xfrm>
            <a:off x="8268291" y="26392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9" name="Скругленный прямоугольник 18">
            <a:hlinkClick r:id="rId2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>
            <a:hlinkClick r:id="rId3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>
            <a:hlinkClick r:id="rId4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>
            <a:hlinkClick r:id="rId5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>
            <a:hlinkClick r:id="rId6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>
            <a:hlinkClick r:id="rId7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>
            <a:hlinkClick r:id="rId8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>
            <a:hlinkClick r:id="" action="ppaction://noaction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" action="ppaction://noaction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>
            <a:hlinkClick r:id="" action="ppaction://noaction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9" name="Схема 28"/>
          <p:cNvGraphicFramePr/>
          <p:nvPr>
            <p:extLst>
              <p:ext uri="{D42A27DB-BD31-4B8C-83A1-F6EECF244321}">
                <p14:modId xmlns:p14="http://schemas.microsoft.com/office/powerpoint/2010/main" val="2154746752"/>
              </p:ext>
            </p:extLst>
          </p:nvPr>
        </p:nvGraphicFramePr>
        <p:xfrm>
          <a:off x="755576" y="874672"/>
          <a:ext cx="7654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30" name="Прямоугольник 29">
            <a:hlinkClick r:id="rId2" action="ppaction://hlinksldjump"/>
          </p:cNvPr>
          <p:cNvSpPr/>
          <p:nvPr/>
        </p:nvSpPr>
        <p:spPr>
          <a:xfrm>
            <a:off x="2824558" y="91834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>
            <a:hlinkClick r:id="rId3" action="ppaction://hlinksldjump"/>
          </p:cNvPr>
          <p:cNvSpPr/>
          <p:nvPr/>
        </p:nvSpPr>
        <p:spPr>
          <a:xfrm>
            <a:off x="2827556" y="142525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>
            <a:hlinkClick r:id="rId4" action="ppaction://hlinksldjump"/>
          </p:cNvPr>
          <p:cNvSpPr/>
          <p:nvPr/>
        </p:nvSpPr>
        <p:spPr>
          <a:xfrm>
            <a:off x="2830554" y="193215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>
            <a:hlinkClick r:id="rId5" action="ppaction://hlinksldjump"/>
          </p:cNvPr>
          <p:cNvSpPr/>
          <p:nvPr/>
        </p:nvSpPr>
        <p:spPr>
          <a:xfrm>
            <a:off x="2833552" y="243906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>
            <a:hlinkClick r:id="rId6" action="ppaction://hlinksldjump"/>
          </p:cNvPr>
          <p:cNvSpPr/>
          <p:nvPr/>
        </p:nvSpPr>
        <p:spPr>
          <a:xfrm>
            <a:off x="2836549" y="294596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>
            <a:hlinkClick r:id="rId7" action="ppaction://hlinksldjump"/>
          </p:cNvPr>
          <p:cNvSpPr/>
          <p:nvPr/>
        </p:nvSpPr>
        <p:spPr>
          <a:xfrm>
            <a:off x="2836549" y="3424939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107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 flipH="1">
            <a:off x="2824557" y="5085184"/>
            <a:ext cx="5556607" cy="1224136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С давних времён, издавна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  <p:sp>
        <p:nvSpPr>
          <p:cNvPr id="18" name="Умножение 17">
            <a:hlinkClick r:id="" action="ppaction://hlinkshowjump?jump=endshow"/>
          </p:cNvPr>
          <p:cNvSpPr/>
          <p:nvPr/>
        </p:nvSpPr>
        <p:spPr>
          <a:xfrm>
            <a:off x="8268291" y="26392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9" name="Скругленный прямоугольник 18">
            <a:hlinkClick r:id="rId2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>
            <a:hlinkClick r:id="rId3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>
            <a:hlinkClick r:id="rId4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>
            <a:hlinkClick r:id="rId5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>
            <a:hlinkClick r:id="rId6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>
            <a:hlinkClick r:id="rId7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>
            <a:hlinkClick r:id="rId8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>
            <a:hlinkClick r:id="" action="ppaction://noaction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" action="ppaction://noaction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>
            <a:hlinkClick r:id="" action="ppaction://noaction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9" name="Схема 28"/>
          <p:cNvGraphicFramePr/>
          <p:nvPr>
            <p:extLst>
              <p:ext uri="{D42A27DB-BD31-4B8C-83A1-F6EECF244321}">
                <p14:modId xmlns:p14="http://schemas.microsoft.com/office/powerpoint/2010/main" val="2154746752"/>
              </p:ext>
            </p:extLst>
          </p:nvPr>
        </p:nvGraphicFramePr>
        <p:xfrm>
          <a:off x="755576" y="874672"/>
          <a:ext cx="7654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30" name="Прямоугольник 29">
            <a:hlinkClick r:id="rId2" action="ppaction://hlinksldjump"/>
          </p:cNvPr>
          <p:cNvSpPr/>
          <p:nvPr/>
        </p:nvSpPr>
        <p:spPr>
          <a:xfrm>
            <a:off x="2824558" y="91834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>
            <a:hlinkClick r:id="rId3" action="ppaction://hlinksldjump"/>
          </p:cNvPr>
          <p:cNvSpPr/>
          <p:nvPr/>
        </p:nvSpPr>
        <p:spPr>
          <a:xfrm>
            <a:off x="2827556" y="142525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>
            <a:hlinkClick r:id="rId4" action="ppaction://hlinksldjump"/>
          </p:cNvPr>
          <p:cNvSpPr/>
          <p:nvPr/>
        </p:nvSpPr>
        <p:spPr>
          <a:xfrm>
            <a:off x="2830554" y="193215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>
            <a:hlinkClick r:id="rId5" action="ppaction://hlinksldjump"/>
          </p:cNvPr>
          <p:cNvSpPr/>
          <p:nvPr/>
        </p:nvSpPr>
        <p:spPr>
          <a:xfrm>
            <a:off x="2833552" y="243906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>
            <a:hlinkClick r:id="rId6" action="ppaction://hlinksldjump"/>
          </p:cNvPr>
          <p:cNvSpPr/>
          <p:nvPr/>
        </p:nvSpPr>
        <p:spPr>
          <a:xfrm>
            <a:off x="2836549" y="294596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>
            <a:hlinkClick r:id="rId7" action="ppaction://hlinksldjump"/>
          </p:cNvPr>
          <p:cNvSpPr/>
          <p:nvPr/>
        </p:nvSpPr>
        <p:spPr>
          <a:xfrm>
            <a:off x="2836549" y="3424939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700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5875824"/>
            <a:ext cx="7272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800080"/>
                </a:solidFill>
                <a:latin typeface="Comic Sans MS" pitchFamily="66" charset="0"/>
                <a:cs typeface="Arial" pitchFamily="34" charset="0"/>
              </a:rPr>
              <a:t>На момент создания ресурса все ссылки являются активными</a:t>
            </a:r>
            <a:r>
              <a:rPr lang="ru-RU" sz="1600" dirty="0" smtClean="0">
                <a:solidFill>
                  <a:srgbClr val="800080"/>
                </a:solidFill>
                <a:latin typeface="Comic Sans MS" pitchFamily="66" charset="0"/>
                <a:cs typeface="Arial" pitchFamily="34" charset="0"/>
              </a:rPr>
              <a:t>! </a:t>
            </a:r>
            <a:endParaRPr lang="ru-RU" sz="1600" dirty="0">
              <a:solidFill>
                <a:srgbClr val="80008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43735"/>
            <a:ext cx="8424936" cy="5832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n w="1905"/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Информационные источники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00" i="1" dirty="0" smtClean="0">
              <a:solidFill>
                <a:srgbClr val="800080"/>
              </a:solidFill>
              <a:latin typeface="Comic Sans MS" pitchFamily="66" charset="0"/>
            </a:endParaRPr>
          </a:p>
          <a:p>
            <a:pPr algn="ctr"/>
            <a:endParaRPr lang="ru-RU" sz="800" i="1" dirty="0" smtClean="0">
              <a:solidFill>
                <a:srgbClr val="800080"/>
              </a:solidFill>
              <a:latin typeface="Comic Sans MS" pitchFamily="66" charset="0"/>
            </a:endParaRPr>
          </a:p>
          <a:p>
            <a:r>
              <a:rPr lang="ru-RU" b="1" dirty="0">
                <a:solidFill>
                  <a:srgbClr val="800080"/>
                </a:solidFill>
                <a:latin typeface="Comic Sans MS" pitchFamily="66" charset="0"/>
              </a:rPr>
              <a:t>Автор шаблона: </a:t>
            </a:r>
            <a:r>
              <a:rPr lang="ru-RU" b="1" dirty="0" err="1">
                <a:solidFill>
                  <a:srgbClr val="800080"/>
                </a:solidFill>
                <a:latin typeface="Comic Sans MS" pitchFamily="66" charset="0"/>
              </a:rPr>
              <a:t>Ранько</a:t>
            </a:r>
            <a:r>
              <a:rPr lang="ru-RU" b="1" dirty="0">
                <a:solidFill>
                  <a:srgbClr val="800080"/>
                </a:solidFill>
                <a:latin typeface="Comic Sans MS" pitchFamily="66" charset="0"/>
              </a:rPr>
              <a:t> Елена Алексеевна </a:t>
            </a:r>
            <a:r>
              <a:rPr lang="en-US" dirty="0">
                <a:solidFill>
                  <a:srgbClr val="800080"/>
                </a:solidFill>
                <a:latin typeface="Comic Sans MS" pitchFamily="66" charset="0"/>
                <a:cs typeface="Arial" pitchFamily="34" charset="0"/>
                <a:hlinkClick r:id="rId2"/>
              </a:rPr>
              <a:t>http://elenaranko.ucoz.ru/</a:t>
            </a:r>
            <a:r>
              <a:rPr lang="ru-RU" dirty="0">
                <a:solidFill>
                  <a:srgbClr val="800080"/>
                </a:solidFill>
                <a:latin typeface="Comic Sans MS" pitchFamily="66" charset="0"/>
                <a:cs typeface="Arial" pitchFamily="34" charset="0"/>
              </a:rPr>
              <a:t> </a:t>
            </a:r>
            <a:endParaRPr lang="ru-RU" dirty="0">
              <a:solidFill>
                <a:srgbClr val="800080"/>
              </a:solidFill>
              <a:latin typeface="Comic Sans MS" pitchFamily="66" charset="0"/>
            </a:endParaRPr>
          </a:p>
          <a:p>
            <a:r>
              <a:rPr lang="ru-RU" b="1" dirty="0">
                <a:solidFill>
                  <a:srgbClr val="800080"/>
                </a:solidFill>
                <a:latin typeface="Comic Sans MS" pitchFamily="66" charset="0"/>
              </a:rPr>
              <a:t>Фон «Старая бумага» (цвет изменен):   </a:t>
            </a:r>
          </a:p>
          <a:p>
            <a:r>
              <a:rPr lang="en-US" dirty="0">
                <a:solidFill>
                  <a:srgbClr val="800080"/>
                </a:solidFill>
                <a:latin typeface="Comic Sans MS" pitchFamily="66" charset="0"/>
                <a:hlinkClick r:id="rId3"/>
              </a:rPr>
              <a:t>https://img-fotki.yandex.ru/get/3313/198028224.351e/0_1ae8a3_aa272bec_orig</a:t>
            </a:r>
            <a:r>
              <a:rPr lang="ru-RU" dirty="0">
                <a:solidFill>
                  <a:srgbClr val="800080"/>
                </a:solidFill>
                <a:latin typeface="Comic Sans MS" pitchFamily="66" charset="0"/>
              </a:rPr>
              <a:t> </a:t>
            </a:r>
          </a:p>
          <a:p>
            <a:r>
              <a:rPr lang="ru-RU" b="1" dirty="0">
                <a:solidFill>
                  <a:srgbClr val="800080"/>
                </a:solidFill>
                <a:latin typeface="Comic Sans MS" pitchFamily="66" charset="0"/>
              </a:rPr>
              <a:t>Фон для создания рамочки:  </a:t>
            </a:r>
          </a:p>
          <a:p>
            <a:r>
              <a:rPr lang="en-US" dirty="0">
                <a:solidFill>
                  <a:srgbClr val="800080"/>
                </a:solidFill>
                <a:latin typeface="Comic Sans MS" pitchFamily="66" charset="0"/>
                <a:hlinkClick r:id="rId4"/>
              </a:rPr>
              <a:t>http://chezcath59.free.fr/GrafixArt/menu2/texture/arttexture1.jpg</a:t>
            </a:r>
            <a:endParaRPr lang="ru-RU" dirty="0">
              <a:solidFill>
                <a:srgbClr val="800080"/>
              </a:solidFill>
              <a:latin typeface="Comic Sans MS" pitchFamily="66" charset="0"/>
            </a:endParaRPr>
          </a:p>
          <a:p>
            <a:r>
              <a:rPr lang="ru-RU" b="1" dirty="0">
                <a:solidFill>
                  <a:srgbClr val="800080"/>
                </a:solidFill>
                <a:latin typeface="Comic Sans MS" pitchFamily="66" charset="0"/>
              </a:rPr>
              <a:t>Перо (цвет изменен в программе </a:t>
            </a:r>
            <a:r>
              <a:rPr lang="en-US" b="1" dirty="0">
                <a:solidFill>
                  <a:srgbClr val="800080"/>
                </a:solidFill>
                <a:latin typeface="Comic Sans MS" pitchFamily="66" charset="0"/>
              </a:rPr>
              <a:t>Adobe Photoshop</a:t>
            </a:r>
            <a:r>
              <a:rPr lang="ru-RU" b="1" dirty="0">
                <a:solidFill>
                  <a:srgbClr val="800080"/>
                </a:solidFill>
                <a:latin typeface="Comic Sans MS" pitchFamily="66" charset="0"/>
              </a:rPr>
              <a:t>):  </a:t>
            </a:r>
          </a:p>
          <a:p>
            <a:r>
              <a:rPr lang="en-US" dirty="0">
                <a:solidFill>
                  <a:srgbClr val="800080"/>
                </a:solidFill>
                <a:latin typeface="Comic Sans MS" pitchFamily="66" charset="0"/>
                <a:hlinkClick r:id="rId5"/>
              </a:rPr>
              <a:t>http://zezete2.z.e.pic.centerblog.net/o/53f64068.png</a:t>
            </a:r>
            <a:r>
              <a:rPr lang="ru-RU" dirty="0">
                <a:solidFill>
                  <a:srgbClr val="800080"/>
                </a:solidFill>
                <a:latin typeface="Comic Sans MS" pitchFamily="66" charset="0"/>
              </a:rPr>
              <a:t>   </a:t>
            </a:r>
          </a:p>
          <a:p>
            <a:r>
              <a:rPr lang="ru-RU" b="1" dirty="0" smtClean="0">
                <a:solidFill>
                  <a:srgbClr val="800080"/>
                </a:solidFill>
                <a:latin typeface="Comic Sans MS" pitchFamily="66" charset="0"/>
              </a:rPr>
              <a:t>Фон </a:t>
            </a:r>
            <a:r>
              <a:rPr lang="ru-RU" b="1" dirty="0" smtClean="0">
                <a:solidFill>
                  <a:srgbClr val="800080"/>
                </a:solidFill>
                <a:latin typeface="Comic Sans MS" pitchFamily="66" charset="0"/>
              </a:rPr>
              <a:t>и рамочка сделаны средствами программы </a:t>
            </a:r>
            <a:r>
              <a:rPr lang="en-US" b="1" dirty="0" smtClean="0">
                <a:solidFill>
                  <a:srgbClr val="800080"/>
                </a:solidFill>
                <a:latin typeface="Comic Sans MS" pitchFamily="66" charset="0"/>
              </a:rPr>
              <a:t>PowerPoint</a:t>
            </a:r>
            <a:r>
              <a:rPr lang="ru-RU" b="1" dirty="0" smtClean="0">
                <a:solidFill>
                  <a:srgbClr val="800080"/>
                </a:solidFill>
                <a:latin typeface="Comic Sans MS" pitchFamily="66" charset="0"/>
              </a:rPr>
              <a:t>.</a:t>
            </a:r>
          </a:p>
          <a:p>
            <a:endParaRPr lang="ru-RU" b="1" i="1" dirty="0">
              <a:solidFill>
                <a:srgbClr val="800080"/>
              </a:solidFill>
              <a:latin typeface="Comic Sans MS" pitchFamily="66" charset="0"/>
            </a:endParaRPr>
          </a:p>
          <a:p>
            <a:r>
              <a:rPr lang="ru-RU" sz="1600" b="1" dirty="0">
                <a:solidFill>
                  <a:srgbClr val="800080"/>
                </a:solidFill>
                <a:latin typeface="Comic Sans MS" pitchFamily="66" charset="0"/>
              </a:rPr>
              <a:t>Игнатьева Т. В., Тарасова Л.Е. Литературное чтение. 1-4 классы. Справочник для учителя. М.: Издательство «Экзамен», 2010.</a:t>
            </a:r>
          </a:p>
          <a:p>
            <a:r>
              <a:rPr lang="ru-RU" sz="1600" b="1" dirty="0">
                <a:solidFill>
                  <a:srgbClr val="800080"/>
                </a:solidFill>
                <a:latin typeface="Comic Sans MS" pitchFamily="66" charset="0"/>
              </a:rPr>
              <a:t>Идея технологического приема </a:t>
            </a:r>
            <a:r>
              <a:rPr lang="ru-RU" sz="1600" b="1" dirty="0" err="1">
                <a:solidFill>
                  <a:srgbClr val="800080"/>
                </a:solidFill>
                <a:latin typeface="Comic Sans MS" pitchFamily="66" charset="0"/>
              </a:rPr>
              <a:t>Г.О.Аствацатурова</a:t>
            </a:r>
            <a:r>
              <a:rPr lang="ru-RU" sz="1600" b="1" dirty="0">
                <a:solidFill>
                  <a:srgbClr val="800080"/>
                </a:solidFill>
                <a:latin typeface="Comic Sans MS" pitchFamily="66" charset="0"/>
              </a:rPr>
              <a:t> </a:t>
            </a:r>
            <a:r>
              <a:rPr lang="en-US" sz="1600" dirty="0">
                <a:solidFill>
                  <a:srgbClr val="800080"/>
                </a:solidFill>
                <a:latin typeface="Comic Sans MS" pitchFamily="66" charset="0"/>
                <a:hlinkClick r:id="rId6"/>
              </a:rPr>
              <a:t>http://didaktor.ru/interaktivnaya-infografika-v-powerpoint-eto-vozmozhno/#more-5892</a:t>
            </a:r>
            <a:r>
              <a:rPr lang="ru-RU" sz="1600" dirty="0">
                <a:solidFill>
                  <a:srgbClr val="800080"/>
                </a:solidFill>
                <a:latin typeface="Comic Sans MS" pitchFamily="66" charset="0"/>
              </a:rPr>
              <a:t> </a:t>
            </a:r>
          </a:p>
          <a:p>
            <a:r>
              <a:rPr lang="ru-RU" sz="1600" b="1" dirty="0">
                <a:solidFill>
                  <a:srgbClr val="800080"/>
                </a:solidFill>
                <a:latin typeface="Comic Sans MS" pitchFamily="66" charset="0"/>
              </a:rPr>
              <a:t>МК №45. Создание </a:t>
            </a:r>
            <a:r>
              <a:rPr lang="ru-RU" sz="1600" b="1" dirty="0" err="1">
                <a:solidFill>
                  <a:srgbClr val="800080"/>
                </a:solidFill>
                <a:latin typeface="Comic Sans MS" pitchFamily="66" charset="0"/>
              </a:rPr>
              <a:t>инфографики</a:t>
            </a:r>
            <a:r>
              <a:rPr lang="ru-RU" sz="1600" b="1" dirty="0">
                <a:solidFill>
                  <a:srgbClr val="800080"/>
                </a:solidFill>
                <a:latin typeface="Comic Sans MS" pitchFamily="66" charset="0"/>
              </a:rPr>
              <a:t> в </a:t>
            </a:r>
            <a:r>
              <a:rPr lang="ru-RU" sz="1600" b="1" dirty="0" err="1">
                <a:solidFill>
                  <a:srgbClr val="800080"/>
                </a:solidFill>
                <a:latin typeface="Comic Sans MS" pitchFamily="66" charset="0"/>
              </a:rPr>
              <a:t>PowerPoint</a:t>
            </a:r>
            <a:endParaRPr lang="ru-RU" sz="1600" b="1" dirty="0">
              <a:solidFill>
                <a:srgbClr val="800080"/>
              </a:solidFill>
              <a:latin typeface="Comic Sans MS" pitchFamily="66" charset="0"/>
            </a:endParaRPr>
          </a:p>
          <a:p>
            <a:r>
              <a:rPr lang="en-US" sz="1600" dirty="0">
                <a:solidFill>
                  <a:srgbClr val="800080"/>
                </a:solidFill>
                <a:latin typeface="Comic Sans MS" pitchFamily="66" charset="0"/>
                <a:hlinkClick r:id="rId7"/>
              </a:rPr>
              <a:t>http://easyen.ru/load/admin/konkursy/mk_45_sozdanie_infografiki_v_powerpoint/232-1-0-62065</a:t>
            </a:r>
            <a:endParaRPr lang="ru-RU" sz="1600" dirty="0">
              <a:solidFill>
                <a:srgbClr val="800080"/>
              </a:solidFill>
              <a:latin typeface="Comic Sans MS" pitchFamily="66" charset="0"/>
            </a:endParaRPr>
          </a:p>
          <a:p>
            <a:endParaRPr lang="ru-RU" i="1" dirty="0" smtClean="0">
              <a:solidFill>
                <a:srgbClr val="800080"/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546198" y="6254817"/>
            <a:ext cx="360000" cy="360000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71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D3B05"/>
      </a:hlink>
      <a:folHlink>
        <a:srgbClr val="D996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371</Words>
  <Application>Microsoft Office PowerPoint</Application>
  <PresentationFormat>Экран (4:3)</PresentationFormat>
  <Paragraphs>73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Times New Roman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Инфографика</dc:title>
  <dc:creator>Фокина Лидия Петровна</dc:creator>
  <cp:keywords>Фразеологический словарь</cp:keywords>
  <cp:lastModifiedBy>Фокина Лидия Петровна</cp:lastModifiedBy>
  <cp:revision>19</cp:revision>
  <dcterms:created xsi:type="dcterms:W3CDTF">2018-03-09T15:08:22Z</dcterms:created>
  <dcterms:modified xsi:type="dcterms:W3CDTF">2018-03-30T13:02:17Z</dcterms:modified>
</cp:coreProperties>
</file>