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2" r:id="rId3"/>
    <p:sldId id="263" r:id="rId4"/>
    <p:sldId id="260" r:id="rId5"/>
  </p:sldIdLst>
  <p:sldSz cx="9144000" cy="6858000" type="screen4x3"/>
  <p:notesSz cx="6858000" cy="9144000"/>
  <p:embeddedFontLst>
    <p:embeddedFont>
      <p:font typeface="Comic Sans MS" pitchFamily="66" charset="0"/>
      <p:regular r:id="rId6"/>
      <p:bold r:id="rId7"/>
    </p:embeddedFont>
    <p:embeddedFont>
      <p:font typeface="Calibri" pitchFamily="34" charset="0"/>
      <p:regular r:id="rId8"/>
      <p:bold r:id="rId9"/>
      <p:italic r:id="rId10"/>
      <p:boldItalic r:id="rId1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0lik.ru/uploads/posts/1181475269_13.jpg" TargetMode="External"/><Relationship Id="rId2" Type="http://schemas.openxmlformats.org/officeDocument/2006/relationships/hyperlink" Target="http://photoudom.ru/photo/c3/c3a2be45bd888f5245e01b9d0a7d4c63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ramki-vsem.ru/images/ramki135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0" y="2143116"/>
            <a:ext cx="857256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ln w="19050">
                  <a:noFill/>
                  <a:prstDash val="solid"/>
                </a:ln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Дидактический материал к уроку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Словарный диктант № 1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ln w="19050">
                  <a:noFill/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1 класс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ln w="19050">
                  <a:noFill/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УМК «Школа России»</a:t>
            </a:r>
            <a:endParaRPr lang="ru-RU" sz="2400" b="1" dirty="0">
              <a:ln w="19050">
                <a:noFill/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Comic Sans MS" pitchFamily="66" charset="0"/>
              <a:cs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30407" y="4653136"/>
            <a:ext cx="608318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Автор : Фокина Лидия Петровна,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учитель начальных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классов МКОУ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«СОШ ст. Евсино»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 err="1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Искитимского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 района Новосибирской области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2018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548680"/>
            <a:ext cx="889248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Ру</a:t>
            </a:r>
            <a:r>
              <a:rPr lang="ru-RU" sz="4400" dirty="0" smtClean="0">
                <a:solidFill>
                  <a:srgbClr val="C00000"/>
                </a:solidFill>
                <a:latin typeface="Comic Sans MS" pitchFamily="66" charset="0"/>
              </a:rPr>
              <a:t>..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кий, 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в</a:t>
            </a:r>
            <a:r>
              <a:rPr lang="ru-RU" sz="4400" dirty="0" err="1" smtClean="0">
                <a:solidFill>
                  <a:srgbClr val="C00000"/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р</a:t>
            </a:r>
            <a:r>
              <a:rPr lang="ru-RU" sz="4400" dirty="0" err="1" smtClean="0">
                <a:solidFill>
                  <a:srgbClr val="C00000"/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бей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в</a:t>
            </a:r>
            <a:r>
              <a:rPr lang="ru-RU" sz="4400" dirty="0" err="1" smtClean="0">
                <a:solidFill>
                  <a:srgbClr val="C00000"/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рона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, </a:t>
            </a:r>
          </a:p>
          <a:p>
            <a:pPr algn="ctr">
              <a:lnSpc>
                <a:spcPct val="150000"/>
              </a:lnSpc>
            </a:pPr>
            <a:r>
              <a:rPr lang="ru-RU" sz="4400" dirty="0" err="1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п</a:t>
            </a:r>
            <a:r>
              <a:rPr lang="ru-RU" sz="4400" dirty="0" err="1" smtClean="0">
                <a:solidFill>
                  <a:srgbClr val="C00000"/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нал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к</a:t>
            </a:r>
            <a:r>
              <a:rPr lang="ru-RU" sz="4400" dirty="0" err="1" smtClean="0">
                <a:solidFill>
                  <a:srgbClr val="C00000"/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р</a:t>
            </a:r>
            <a:r>
              <a:rPr lang="ru-RU" sz="4400" dirty="0" err="1" smtClean="0">
                <a:solidFill>
                  <a:srgbClr val="C00000"/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ндаш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л</a:t>
            </a:r>
            <a:r>
              <a:rPr lang="ru-RU" sz="4400" dirty="0" err="1" smtClean="0">
                <a:solidFill>
                  <a:srgbClr val="C00000"/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сица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, </a:t>
            </a:r>
          </a:p>
          <a:p>
            <a:pPr algn="ctr">
              <a:lnSpc>
                <a:spcPct val="150000"/>
              </a:lnSpc>
            </a:pP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с</a:t>
            </a:r>
            <a:r>
              <a:rPr lang="ru-RU" sz="4400" dirty="0" err="1" smtClean="0">
                <a:solidFill>
                  <a:srgbClr val="C00000"/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р</a:t>
            </a:r>
            <a:r>
              <a:rPr lang="ru-RU" sz="4400" dirty="0" err="1" smtClean="0">
                <a:solidFill>
                  <a:srgbClr val="C00000"/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ка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с</a:t>
            </a:r>
            <a:r>
              <a:rPr lang="ru-RU" sz="4400" dirty="0" err="1" smtClean="0">
                <a:solidFill>
                  <a:srgbClr val="C00000"/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бака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sz="4400" dirty="0" smtClean="0">
                <a:solidFill>
                  <a:srgbClr val="C00000"/>
                </a:solidFill>
                <a:latin typeface="Comic Sans MS" pitchFamily="66" charset="0"/>
              </a:rPr>
              <a:t>.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зык, 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п</a:t>
            </a:r>
            <a:r>
              <a:rPr lang="ru-RU" sz="4400" dirty="0" err="1" smtClean="0">
                <a:solidFill>
                  <a:srgbClr val="C00000"/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льто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.</a:t>
            </a:r>
          </a:p>
          <a:p>
            <a:endParaRPr lang="ru-RU" sz="2800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2475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548680"/>
            <a:ext cx="889248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Ру</a:t>
            </a:r>
            <a:r>
              <a:rPr lang="ru-RU" sz="4400" dirty="0" smtClean="0">
                <a:solidFill>
                  <a:srgbClr val="C00000"/>
                </a:solidFill>
                <a:latin typeface="Comic Sans MS" pitchFamily="66" charset="0"/>
              </a:rPr>
              <a:t>сс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кий, в</a:t>
            </a:r>
            <a:r>
              <a:rPr lang="ru-RU" sz="4400" dirty="0" smtClean="0">
                <a:solidFill>
                  <a:srgbClr val="C00000"/>
                </a:solidFill>
                <a:latin typeface="Comic Sans MS" pitchFamily="66" charset="0"/>
              </a:rPr>
              <a:t>о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р</a:t>
            </a:r>
            <a:r>
              <a:rPr lang="ru-RU" sz="4400" dirty="0" smtClean="0">
                <a:solidFill>
                  <a:srgbClr val="C00000"/>
                </a:solidFill>
                <a:latin typeface="Comic Sans MS" pitchFamily="66" charset="0"/>
              </a:rPr>
              <a:t>о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бей, в</a:t>
            </a:r>
            <a:r>
              <a:rPr lang="ru-RU" sz="4400" dirty="0" smtClean="0">
                <a:solidFill>
                  <a:srgbClr val="C00000"/>
                </a:solidFill>
                <a:latin typeface="Comic Sans MS" pitchFamily="66" charset="0"/>
              </a:rPr>
              <a:t>о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рона, п</a:t>
            </a:r>
            <a:r>
              <a:rPr lang="ru-RU" sz="4400" dirty="0" smtClean="0">
                <a:solidFill>
                  <a:srgbClr val="C00000"/>
                </a:solidFill>
                <a:latin typeface="Comic Sans MS" pitchFamily="66" charset="0"/>
              </a:rPr>
              <a:t>е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нал, к</a:t>
            </a:r>
            <a:r>
              <a:rPr lang="ru-RU" sz="4400" dirty="0" smtClean="0">
                <a:solidFill>
                  <a:srgbClr val="C00000"/>
                </a:solidFill>
                <a:latin typeface="Comic Sans MS" pitchFamily="66" charset="0"/>
              </a:rPr>
              <a:t>а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р</a:t>
            </a:r>
            <a:r>
              <a:rPr lang="ru-RU" sz="4400" dirty="0" smtClean="0">
                <a:solidFill>
                  <a:srgbClr val="C00000"/>
                </a:solidFill>
                <a:latin typeface="Comic Sans MS" pitchFamily="66" charset="0"/>
              </a:rPr>
              <a:t>а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ндаш, л</a:t>
            </a:r>
            <a:r>
              <a:rPr lang="ru-RU" sz="4400" dirty="0" smtClean="0">
                <a:solidFill>
                  <a:srgbClr val="C00000"/>
                </a:solidFill>
                <a:latin typeface="Comic Sans MS" pitchFamily="66" charset="0"/>
              </a:rPr>
              <a:t>и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сица, с</a:t>
            </a:r>
            <a:r>
              <a:rPr lang="ru-RU" sz="4400" dirty="0" smtClean="0">
                <a:solidFill>
                  <a:srgbClr val="C00000"/>
                </a:solidFill>
                <a:latin typeface="Comic Sans MS" pitchFamily="66" charset="0"/>
              </a:rPr>
              <a:t>о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рока, с</a:t>
            </a:r>
            <a:r>
              <a:rPr lang="ru-RU" sz="4400" dirty="0" smtClean="0">
                <a:solidFill>
                  <a:srgbClr val="C00000"/>
                </a:solidFill>
                <a:latin typeface="Comic Sans MS" pitchFamily="66" charset="0"/>
              </a:rPr>
              <a:t>о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бака, </a:t>
            </a:r>
            <a:r>
              <a:rPr lang="ru-RU" sz="4400" dirty="0">
                <a:solidFill>
                  <a:srgbClr val="C00000"/>
                </a:solidFill>
                <a:latin typeface="Comic Sans MS" pitchFamily="66" charset="0"/>
              </a:rPr>
              <a:t>я</a:t>
            </a:r>
            <a:r>
              <a:rPr lang="ru-RU" sz="4400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зык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, п</a:t>
            </a:r>
            <a:r>
              <a:rPr lang="ru-RU" sz="4400" dirty="0" smtClean="0">
                <a:solidFill>
                  <a:srgbClr val="C00000"/>
                </a:solidFill>
                <a:latin typeface="Comic Sans MS" pitchFamily="66" charset="0"/>
              </a:rPr>
              <a:t>а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льто.</a:t>
            </a:r>
          </a:p>
          <a:p>
            <a:endParaRPr lang="ru-RU" sz="2800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 flipH="1">
            <a:off x="1691680" y="764704"/>
            <a:ext cx="72008" cy="14401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H="1">
            <a:off x="5724128" y="2852936"/>
            <a:ext cx="72008" cy="14401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H="1">
            <a:off x="5436096" y="836712"/>
            <a:ext cx="72008" cy="14401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7308304" y="849877"/>
            <a:ext cx="72008" cy="14401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2411760" y="1844824"/>
            <a:ext cx="72008" cy="14401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5148064" y="1844824"/>
            <a:ext cx="72008" cy="14401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7236296" y="1839257"/>
            <a:ext cx="72008" cy="14401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1916088" y="2847369"/>
            <a:ext cx="72008" cy="14401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4067944" y="2852936"/>
            <a:ext cx="72008" cy="14401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8316416" y="2847369"/>
            <a:ext cx="72008" cy="14401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3551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020866" y="1268760"/>
            <a:ext cx="533671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Информационные источники</a:t>
            </a:r>
          </a:p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hlinkClick r:id="rId2"/>
              </a:rPr>
              <a:t>Фон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  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hlinkClick r:id="rId3"/>
              </a:rPr>
              <a:t>Цветы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  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hlinkClick r:id="rId4"/>
              </a:rPr>
              <a:t>Рамка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   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5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05867"/>
      </a:hlink>
      <a:folHlink>
        <a:srgbClr val="20586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84</Words>
  <Application>Microsoft Office PowerPoint</Application>
  <PresentationFormat>Экран (4:3)</PresentationFormat>
  <Paragraphs>14</Paragraphs>
  <Slides>4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Comic Sans MS</vt:lpstr>
      <vt:lpstr>Calibri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 класс</dc:title>
  <dc:creator>Фокина Лидия Петровна</dc:creator>
  <cp:keywords>Словарный диктант</cp:keywords>
  <cp:lastModifiedBy>Фокина Лидия Петровна</cp:lastModifiedBy>
  <cp:revision>29</cp:revision>
  <dcterms:created xsi:type="dcterms:W3CDTF">2014-07-06T18:18:01Z</dcterms:created>
  <dcterms:modified xsi:type="dcterms:W3CDTF">2018-04-15T13:59:30Z</dcterms:modified>
</cp:coreProperties>
</file>