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A06B5-66A7-4EFD-84E7-27A4BAD37DB5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919BA-650F-4910-997D-55E1F40C52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137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3373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231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47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472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655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965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369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245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145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0155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949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DE048-B1D3-43AD-91BD-2EA9251D14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4D55A-D31D-4E33-8650-6726924DCE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733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ти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75556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1520" y="1628800"/>
            <a:ext cx="8892480" cy="58785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Космонавтом стать хочу, в небо к звездам полечу…</a:t>
            </a:r>
          </a:p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Подготовила: воспитатель средней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группы «Солнышко» Гавриленко Т.В.</a:t>
            </a:r>
          </a:p>
          <a:p>
            <a:pPr algn="ctr"/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2018г.</a:t>
            </a:r>
          </a:p>
          <a:p>
            <a:pPr algn="ctr"/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169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2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USER\Desktop\неб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576"/>
            <a:ext cx="9144000" cy="71734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5072988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Днем нашу планету согревает и освещает Солнце. </a:t>
            </a:r>
          </a:p>
        </p:txBody>
      </p:sp>
      <p:pic>
        <p:nvPicPr>
          <p:cNvPr id="1026" name="Picture 2" descr="C:\Users\ДОМ\Desktop\piodbB7b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76672"/>
            <a:ext cx="5112568" cy="43057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293513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луна.jpg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88" y="433774"/>
            <a:ext cx="4919376" cy="42913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5014626"/>
            <a:ext cx="6192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Вечером на небе мы можем увидеть Луну и звезды.</a:t>
            </a:r>
          </a:p>
        </p:txBody>
      </p:sp>
    </p:spTree>
    <p:extLst>
      <p:ext uri="{BB962C8B-B14F-4D97-AF65-F5344CB8AC3E}">
        <p14:creationId xmlns="" xmlns:p14="http://schemas.microsoft.com/office/powerpoint/2010/main" val="38116081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USER\Desktop\солнце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093" y="1396046"/>
            <a:ext cx="4406315" cy="4295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551837"/>
            <a:ext cx="30963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Солнце – это звезда, самая ближайшая к нам, это центр планетной системы и могучий источник жизни на Земле. Без солнечного света ни одно живое существо не могло бы жить.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92158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1" y="2551837"/>
            <a:ext cx="309634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Солнечная система. </a:t>
            </a:r>
            <a:r>
              <a:rPr lang="ru-RU" sz="2000" b="1" dirty="0">
                <a:solidFill>
                  <a:srgbClr val="FF0000"/>
                </a:solidFill>
              </a:rPr>
              <a:t>В ней 9 планет. Планеты – это небесные тела, которые намного меньше звезд. Они не излучают свет, а пользуются теплом и светом Солнца.</a:t>
            </a:r>
          </a:p>
        </p:txBody>
      </p:sp>
      <p:pic>
        <p:nvPicPr>
          <p:cNvPr id="5122" name="Picture 2" descr="C:\Users\ДОМ\Desktop\071717_053150179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484784"/>
            <a:ext cx="5434574" cy="40759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296247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1434151" y="781195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ертикальный свиток 1"/>
          <p:cNvSpPr/>
          <p:nvPr/>
        </p:nvSpPr>
        <p:spPr>
          <a:xfrm>
            <a:off x="3491880" y="2132856"/>
            <a:ext cx="4824536" cy="352839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2924944"/>
            <a:ext cx="36004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C:\Users\USER\Desktop\сат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4663"/>
            <a:ext cx="2016224" cy="10081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аним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01" y="404663"/>
            <a:ext cx="736423" cy="7200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SER\Desktop\аним1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141312"/>
            <a:ext cx="1555087" cy="1471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55697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1988840"/>
            <a:ext cx="7344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Цель: </a:t>
            </a:r>
            <a:r>
              <a:rPr lang="ru-RU" sz="2800" dirty="0" smtClean="0">
                <a:solidFill>
                  <a:srgbClr val="FF0000"/>
                </a:solidFill>
              </a:rPr>
              <a:t>формирование </a:t>
            </a:r>
            <a:r>
              <a:rPr lang="ru-RU" sz="2800" dirty="0">
                <a:solidFill>
                  <a:srgbClr val="FF0000"/>
                </a:solidFill>
              </a:rPr>
              <a:t>представлений детей о космосе, </a:t>
            </a:r>
            <a:r>
              <a:rPr lang="ru-RU" sz="2800" dirty="0" smtClean="0">
                <a:solidFill>
                  <a:srgbClr val="FF0000"/>
                </a:solidFill>
              </a:rPr>
              <a:t>планетах.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Задачи</a:t>
            </a:r>
            <a:r>
              <a:rPr lang="ru-RU" sz="2800" dirty="0">
                <a:solidFill>
                  <a:srgbClr val="FF0000"/>
                </a:solidFill>
              </a:rPr>
              <a:t>:                                                                                                                                      - расширять кругозор детей;                                                                                                           - развивать познавательный интерес и любознательность детей;                                         - познакомить детей с первым советским </a:t>
            </a:r>
            <a:r>
              <a:rPr lang="ru-RU" sz="2800" dirty="0" smtClean="0">
                <a:solidFill>
                  <a:srgbClr val="FF0000"/>
                </a:solidFill>
              </a:rPr>
              <a:t>космонавтом, </a:t>
            </a:r>
            <a:r>
              <a:rPr lang="ru-RU" sz="2800" dirty="0" smtClean="0">
                <a:solidFill>
                  <a:srgbClr val="FF0000"/>
                </a:solidFill>
              </a:rPr>
              <a:t>с </a:t>
            </a:r>
            <a:r>
              <a:rPr lang="ru-RU" sz="2800" dirty="0" smtClean="0">
                <a:solidFill>
                  <a:srgbClr val="FF0000"/>
                </a:solidFill>
              </a:rPr>
              <a:t>названиями планет солнечной системы.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052" name="Picture 4" descr="C:\Users\USER\Desktop\сат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4664"/>
            <a:ext cx="2448272" cy="13681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936746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572" y="0"/>
            <a:ext cx="918957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772816"/>
            <a:ext cx="216024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Первыми 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космос полетели две собаки: Белка и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Стрелка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космическом корабле «Спутник-5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 того, как они вернулись, целы и невредимы, в космос полетел человек.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1340768"/>
            <a:ext cx="60579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860204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420888"/>
            <a:ext cx="2736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Первым человеком, который смог отправиться в космическое путешествие, и облететь всю нашу Землю, был космонавт Юрий Алексеевич Гагарин. </a:t>
            </a:r>
          </a:p>
        </p:txBody>
      </p:sp>
      <p:pic>
        <p:nvPicPr>
          <p:cNvPr id="3" name="Picture 2" descr="C:\Users\ДОМ\Desktop\soc_8048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980728"/>
            <a:ext cx="5544616" cy="5112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258831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работ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650" y="1430859"/>
            <a:ext cx="5890821" cy="46624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276872"/>
            <a:ext cx="259228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Сейчас космонавты проводят в космосе много дней. Они живут на космических станциях, работают, проводят разные эксперименты, следят за приборами, проводят ремонт оборудования.</a:t>
            </a: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55186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708920"/>
            <a:ext cx="39604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Свою работу выполняют космонавты в скафандрах. Скафандр предохраняет от сильного холода в тени и жарких солнечных лучей, поддерживает кислород и оснащён многими карманами, каждый из которых имеет своё назначение. </a:t>
            </a:r>
          </a:p>
        </p:txBody>
      </p:sp>
      <p:pic>
        <p:nvPicPr>
          <p:cNvPr id="3074" name="Picture 2" descr="C:\Users\ДОМ\Desktop\Soviet_Era_Space_Suit,_Cosmos,_Museum_V._V._Tereshkova,_Nikolskoye,_Tutayev_District,_Yaroslavl_Oblast,_Russ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48680"/>
            <a:ext cx="3701057" cy="55480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94299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02" y="764704"/>
            <a:ext cx="6917181" cy="51095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аним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79" y="779910"/>
            <a:ext cx="995025" cy="9929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аним1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05250"/>
            <a:ext cx="1944216" cy="18280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1582341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в ракете серебристой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Полетим легко и быстро,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Прямо в небо среди туч,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Где играет солнца луч.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недельку на одну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Залетим мы на Луну,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иль два, по крайней мере,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Погостим мы на Венере,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затем в обед как раз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Полетим играть на Марс.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сядем на Юпитер,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Через год домой нас ждите.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8041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455128" y="-370934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36913"/>
            <a:ext cx="2088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выглядит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космос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ДОМ\Desktop\kosmos-galaktika-planety-kosmicheskie-korabl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340768"/>
            <a:ext cx="5760640" cy="48245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574739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зем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64804"/>
            <a:ext cx="6461890" cy="39964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996952"/>
            <a:ext cx="22322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Так </a:t>
            </a:r>
            <a:r>
              <a:rPr lang="ru-RU" sz="2000" b="1" dirty="0">
                <a:solidFill>
                  <a:srgbClr val="FF0000"/>
                </a:solidFill>
              </a:rPr>
              <a:t>выглядит наша планета из космоса</a:t>
            </a:r>
            <a:r>
              <a:rPr lang="ru-RU" sz="2000" b="1" i="1" dirty="0">
                <a:solidFill>
                  <a:srgbClr val="FF0000"/>
                </a:solidFill>
              </a:rPr>
              <a:t>. 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57195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</TotalTime>
  <Words>281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27</cp:revision>
  <dcterms:created xsi:type="dcterms:W3CDTF">2017-03-13T12:17:48Z</dcterms:created>
  <dcterms:modified xsi:type="dcterms:W3CDTF">2018-04-11T12:16:22Z</dcterms:modified>
</cp:coreProperties>
</file>