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3" r:id="rId9"/>
    <p:sldId id="273" r:id="rId10"/>
    <p:sldId id="269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7DC69-4D6A-46A0-B294-139A14B0F998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F5C24-6952-4FF8-A898-D69DC0BE0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7350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35C5-7646-4EAC-BCBE-C7DB6F8EC3ED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3C400-D475-419B-BDA2-D510A3B34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50183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B1EFF-4F5E-43E9-AE2F-6895626F8557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6D21C-D99C-42C4-BED3-54A5DA395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15558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959E2-E34D-4AFD-8BEE-C17AB6029D36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09463-FB95-43F2-A51A-8AD0C9E84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0245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529A2-D292-4A7C-BCEF-979BDA5F0C6F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3344-442A-40BF-B36D-57460D572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51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57F55-1761-4B78-B68C-58DA367962FD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4EB75-FB2B-405B-91EE-B5DCD0B59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0858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8AA81-31ED-4D0B-90E4-67258A73E855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6404-24F8-406C-8DB8-1206E9E01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14913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8867B-B9F7-4401-B7EE-E6D1D20E96A1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29F17-58E5-4E1D-AE39-1BF5DC7B0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020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EABE0-CAA0-4E87-96AE-EFFDBDC0AA55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550D-0813-46F5-A88C-E36B4D2F4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35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28241-B59C-4F79-B848-CF33CF713897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48BE1-AB4A-45AF-8F15-EC32B7A6F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5574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13E88-261D-43CE-9863-5DEA68632E60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E7160-1B81-4D1C-9B4A-BC6E1B11B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702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A03391-D63B-4E12-8F6F-03573ACAAD03}" type="datetimeFigureOut">
              <a:rPr lang="ru-RU"/>
              <a:pPr>
                <a:defRPr/>
              </a:pPr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333754-BA46-448B-9AD9-779D25B59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к о с м о с </a:t>
            </a:r>
            <a:endParaRPr lang="ru-RU" dirty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r>
              <a:rPr lang="ru-RU" altLang="ru-RU" smtClean="0"/>
              <a:t>Андреева Л. Ф.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Юрий Алексеевич Гагарин</a:t>
            </a:r>
            <a:br>
              <a:rPr lang="ru-RU" dirty="0" smtClean="0"/>
            </a:br>
            <a:r>
              <a:rPr lang="ru-RU" dirty="0" smtClean="0"/>
              <a:t>1934-1968</a:t>
            </a:r>
            <a:endParaRPr lang="ru-RU" dirty="0"/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23528" y="5517232"/>
            <a:ext cx="83529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400" dirty="0">
                <a:solidFill>
                  <a:srgbClr val="FFC000"/>
                </a:solidFill>
              </a:rPr>
              <a:t>12 апреля 1961 совершил первый в мире полет в космос на космическом корабле «Восток». Облетел земной шар за 1 час 48 мин.</a:t>
            </a:r>
          </a:p>
        </p:txBody>
      </p:sp>
      <p:pic>
        <p:nvPicPr>
          <p:cNvPr id="5122" name="Picture 2" descr="https://progress.online/sites/default/files/styles/403x150/public/imgs/articles/2018/01/1783/kak_gotovilsja_pervyj_v_mire_polet_v_kosmos.jpg?itok=begIh3wb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1609730"/>
            <a:ext cx="609379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Космическая станция «Мир»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5776" y="1556792"/>
            <a:ext cx="4027406" cy="438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Космический аппарат</a:t>
            </a:r>
            <a:endParaRPr lang="ru-RU" dirty="0"/>
          </a:p>
        </p:txBody>
      </p:sp>
      <p:pic>
        <p:nvPicPr>
          <p:cNvPr id="5" name="Содержимое 4" descr="Scan0003г.ti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2185988"/>
            <a:ext cx="3429000" cy="4314825"/>
          </a:xfrm>
        </p:spPr>
      </p:pic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428625" y="1500188"/>
            <a:ext cx="4143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 dirty="0">
                <a:solidFill>
                  <a:srgbClr val="FFC000"/>
                </a:solidFill>
              </a:rPr>
              <a:t>Старт «ДЖЕМИНИ» с ракетой «титан-2</a:t>
            </a:r>
            <a:r>
              <a:rPr lang="ru-RU" altLang="ru-RU" dirty="0"/>
              <a:t>»</a:t>
            </a:r>
          </a:p>
        </p:txBody>
      </p:sp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4860600" y="1500188"/>
            <a:ext cx="40318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400" dirty="0">
                <a:solidFill>
                  <a:srgbClr val="FFC000"/>
                </a:solidFill>
              </a:rPr>
              <a:t>Комплекс «Буран- Энергия» на пути к старту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60600" y="2348672"/>
            <a:ext cx="3885639" cy="41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Мир по Птолемею 90-160 гг.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047" y="1628800"/>
            <a:ext cx="545782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Николай Коперник 1473- 1543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1928813"/>
            <a:ext cx="435768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>
                <a:solidFill>
                  <a:schemeClr val="bg1"/>
                </a:solidFill>
              </a:rPr>
              <a:t>           Совершил переворот в науке, отказавшись от принятого в течение тысячелетий учения неподвижности Земли.</a:t>
            </a:r>
          </a:p>
          <a:p>
            <a:r>
              <a:rPr lang="ru-RU" altLang="ru-RU" sz="2000">
                <a:solidFill>
                  <a:schemeClr val="bg1"/>
                </a:solidFill>
              </a:rPr>
              <a:t>        30 лет наблюдал Коперник небесные светила с помощью простых приспособлений. Сложные вычисления помогли ему сделать вывод: Земля вращается вокруг Солнца и вокруг своей оси. </a:t>
            </a:r>
          </a:p>
          <a:p>
            <a:r>
              <a:rPr lang="ru-RU" altLang="ru-RU" sz="2000">
                <a:solidFill>
                  <a:schemeClr val="bg1"/>
                </a:solidFill>
              </a:rPr>
              <a:t>            В 1543 г. книга  « О вращении небесных сфер»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57749" y="1340768"/>
            <a:ext cx="395999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Джордано Бруно 1548-1600</a:t>
            </a:r>
            <a:endParaRPr lang="ru-RU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3568" y="1412776"/>
            <a:ext cx="350043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ru-RU" altLang="ru-RU" sz="2000" dirty="0">
              <a:solidFill>
                <a:schemeClr val="bg1"/>
              </a:solidFill>
            </a:endParaRPr>
          </a:p>
          <a:p>
            <a:r>
              <a:rPr lang="ru-RU" altLang="ru-RU" sz="2000" dirty="0">
                <a:solidFill>
                  <a:schemeClr val="bg1"/>
                </a:solidFill>
              </a:rPr>
              <a:t>         В 1600 г. в Риме на площади Цветов сожжен на костре . </a:t>
            </a:r>
          </a:p>
          <a:p>
            <a:r>
              <a:rPr lang="ru-RU" altLang="ru-RU" sz="2000" dirty="0">
                <a:solidFill>
                  <a:schemeClr val="bg1"/>
                </a:solidFill>
              </a:rPr>
              <a:t>           Развивая учение Коперника , Бруно пришел к выводу, что « Вселенная не имеет края, она безмерна и бесконечна».</a:t>
            </a:r>
          </a:p>
          <a:p>
            <a:r>
              <a:rPr lang="ru-RU" altLang="ru-RU" sz="2000" dirty="0">
                <a:solidFill>
                  <a:schemeClr val="bg1"/>
                </a:solidFill>
              </a:rPr>
              <a:t>Она не имеет центра –ни Земля, ни Солнце не являются центрами мира. Вселенная – это бесчисленное множество звезд.  Вселенная существует вечно и исчезнуть не может.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1642427"/>
            <a:ext cx="3600400" cy="424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Галилео Галилей 1564-1642</a:t>
            </a: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1785938"/>
            <a:ext cx="41433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>
                <a:solidFill>
                  <a:schemeClr val="bg1"/>
                </a:solidFill>
              </a:rPr>
              <a:t>     Первый астроном, наблюдавший небо в телескоп.</a:t>
            </a:r>
          </a:p>
          <a:p>
            <a:r>
              <a:rPr lang="ru-RU" altLang="ru-RU" sz="2000">
                <a:solidFill>
                  <a:schemeClr val="bg1"/>
                </a:solidFill>
              </a:rPr>
              <a:t>     Открыл новые звезды – спутники Юпитера. Наблюдал горы на Луне, пятна на Солнце… Все открытия, сделанные с помощью телескопа, подтверждали учение Коперника и означали переворот в представлении людей о строении Вселенной. </a:t>
            </a:r>
          </a:p>
          <a:p>
            <a:r>
              <a:rPr lang="ru-RU" altLang="ru-RU" sz="2000">
                <a:solidFill>
                  <a:schemeClr val="bg1"/>
                </a:solidFill>
              </a:rPr>
              <a:t>    « Диалоги о двух системах мира» – главная книга его жизни.  </a:t>
            </a:r>
          </a:p>
          <a:p>
            <a:r>
              <a:rPr lang="ru-RU" altLang="ru-RU" sz="2000">
                <a:solidFill>
                  <a:schemeClr val="bg1"/>
                </a:solidFill>
              </a:rPr>
              <a:t>«А все-таки она вертится!» – так по легенде воскликнул ученый, когда  его заставили отречься от идеи.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03461" y="2204864"/>
            <a:ext cx="4068684" cy="395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Земля в космосе</a:t>
            </a:r>
            <a:endParaRPr lang="ru-RU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81446" y="5534561"/>
            <a:ext cx="838956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 dirty="0">
                <a:solidFill>
                  <a:srgbClr val="FFC000"/>
                </a:solidFill>
              </a:rPr>
              <a:t>     Земля – это крохотная пылинка в космосе, пятая по величине из девяти планет Солнечной системы.            Солнце – одна из миллионов звезд, образующих галактику Млечного пути, которая, в свою очередь является одной из миллиардов галактик Вселенной.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620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93978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Свет галактики</a:t>
            </a:r>
            <a:endParaRPr lang="ru-RU" dirty="0"/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642938" y="1214438"/>
            <a:ext cx="8470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000">
                <a:solidFill>
                  <a:srgbClr val="FFC000"/>
                </a:solidFill>
              </a:rPr>
              <a:t>Галактиками называются астрономические системы, состоящие из миллионов звезд</a:t>
            </a:r>
            <a:r>
              <a:rPr lang="ru-RU" altLang="ru-RU"/>
              <a:t>. </a:t>
            </a:r>
            <a:r>
              <a:rPr lang="ru-RU" altLang="ru-RU" sz="2000">
                <a:solidFill>
                  <a:srgbClr val="FFC000"/>
                </a:solidFill>
              </a:rPr>
              <a:t>Солнце -  одна из звезд в галактике Млечного Пути.</a:t>
            </a:r>
          </a:p>
        </p:txBody>
      </p:sp>
      <p:pic>
        <p:nvPicPr>
          <p:cNvPr id="2050" name="Picture 2" descr="https://cs8.pikabu.ru/post_img/2017/02/20/11/14876144981614430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22463"/>
            <a:ext cx="6829720" cy="47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s/204974/02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0494" y="1340768"/>
            <a:ext cx="6768446" cy="48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87208" cy="1162050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/>
              <a:t>ЧЕТЫРЕ ВРЕМЕНИ ГОДА</a:t>
            </a:r>
            <a:br>
              <a:rPr lang="ru-RU" altLang="ru-RU" sz="3200" dirty="0"/>
            </a:b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06577" y="404664"/>
            <a:ext cx="8003232" cy="8144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Смена дня и ночи</a:t>
            </a:r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340768"/>
            <a:ext cx="8147248" cy="4785395"/>
          </a:xfrm>
        </p:spPr>
        <p:txBody>
          <a:bodyPr/>
          <a:lstStyle/>
          <a:p>
            <a:r>
              <a:rPr lang="ru-RU" altLang="ru-RU" sz="2000" dirty="0" smtClean="0">
                <a:solidFill>
                  <a:srgbClr val="FFC000"/>
                </a:solidFill>
              </a:rPr>
              <a:t>     Земля вращается вокруг своей оси. Один оборот совершается за 24 часа, то есть за сутки.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82778" y="2060848"/>
            <a:ext cx="5904656" cy="449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194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329</TotalTime>
  <Words>377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к о с м о с </vt:lpstr>
      <vt:lpstr>Мир по Птолемею 90-160 гг.</vt:lpstr>
      <vt:lpstr>Николай Коперник 1473- 1543 </vt:lpstr>
      <vt:lpstr>Джордано Бруно 1548-1600</vt:lpstr>
      <vt:lpstr>Галилео Галилей 1564-1642</vt:lpstr>
      <vt:lpstr>Земля в космосе</vt:lpstr>
      <vt:lpstr>Свет галактики</vt:lpstr>
      <vt:lpstr>ЧЕТЫРЕ ВРЕМЕНИ ГОДА </vt:lpstr>
      <vt:lpstr>Смена дня и ночи</vt:lpstr>
      <vt:lpstr>Юрий Алексеевич Гагарин 1934-1968</vt:lpstr>
      <vt:lpstr>Космическая станция «Мир»</vt:lpstr>
      <vt:lpstr>Космический аппарат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о с м о с</dc:title>
  <dc:creator>FuckYouBill</dc:creator>
  <cp:lastModifiedBy>Dns</cp:lastModifiedBy>
  <cp:revision>61</cp:revision>
  <dcterms:created xsi:type="dcterms:W3CDTF">2010-04-11T10:46:48Z</dcterms:created>
  <dcterms:modified xsi:type="dcterms:W3CDTF">2018-08-05T20:23:52Z</dcterms:modified>
</cp:coreProperties>
</file>