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83" r:id="rId4"/>
    <p:sldId id="277" r:id="rId5"/>
    <p:sldId id="278" r:id="rId6"/>
    <p:sldId id="262" r:id="rId7"/>
    <p:sldId id="264" r:id="rId8"/>
    <p:sldId id="263" r:id="rId9"/>
    <p:sldId id="273" r:id="rId10"/>
    <p:sldId id="272" r:id="rId11"/>
    <p:sldId id="274" r:id="rId12"/>
    <p:sldId id="267" r:id="rId13"/>
    <p:sldId id="269" r:id="rId14"/>
    <p:sldId id="270" r:id="rId15"/>
    <p:sldId id="271" r:id="rId16"/>
    <p:sldId id="280" r:id="rId17"/>
    <p:sldId id="279" r:id="rId18"/>
    <p:sldId id="281" r:id="rId19"/>
    <p:sldId id="282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6156-8F04-4783-BD12-54A27E4AB83C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39BA6-43CD-4175-86DD-D7E46B636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613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6156-8F04-4783-BD12-54A27E4AB83C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39BA6-43CD-4175-86DD-D7E46B636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827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6156-8F04-4783-BD12-54A27E4AB83C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39BA6-43CD-4175-86DD-D7E46B63639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49129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6156-8F04-4783-BD12-54A27E4AB83C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39BA6-43CD-4175-86DD-D7E46B636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7702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6156-8F04-4783-BD12-54A27E4AB83C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39BA6-43CD-4175-86DD-D7E46B63639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04773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6156-8F04-4783-BD12-54A27E4AB83C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39BA6-43CD-4175-86DD-D7E46B636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751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6156-8F04-4783-BD12-54A27E4AB83C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39BA6-43CD-4175-86DD-D7E46B636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2898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6156-8F04-4783-BD12-54A27E4AB83C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39BA6-43CD-4175-86DD-D7E46B636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500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6156-8F04-4783-BD12-54A27E4AB83C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39BA6-43CD-4175-86DD-D7E46B636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9414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6156-8F04-4783-BD12-54A27E4AB83C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39BA6-43CD-4175-86DD-D7E46B636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2601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6156-8F04-4783-BD12-54A27E4AB83C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39BA6-43CD-4175-86DD-D7E46B636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4429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6156-8F04-4783-BD12-54A27E4AB83C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39BA6-43CD-4175-86DD-D7E46B636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5010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6156-8F04-4783-BD12-54A27E4AB83C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39BA6-43CD-4175-86DD-D7E46B636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6932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6156-8F04-4783-BD12-54A27E4AB83C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39BA6-43CD-4175-86DD-D7E46B636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275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6156-8F04-4783-BD12-54A27E4AB83C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39BA6-43CD-4175-86DD-D7E46B636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5349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6156-8F04-4783-BD12-54A27E4AB83C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39BA6-43CD-4175-86DD-D7E46B636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5900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56156-8F04-4783-BD12-54A27E4AB83C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8F39BA6-43CD-4175-86DD-D7E46B636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772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  театра.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: воспитатель 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Мочалова Н.И. 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2058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Напольный театр.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7434" y="1508761"/>
            <a:ext cx="8596668" cy="6397914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напольном театре используются куклы-марионетки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марионеток вызывает у дошкольников бурю эмоций, восторг. Так как малыши еще не понимают механизма действия таких кукол, дети представляют, что игрушки «ожили» сами. Именно этот элемент «чуда», «сказки» и способствует появлению положительных эмоций у дошкольников. </a:t>
            </a:r>
          </a:p>
        </p:txBody>
      </p:sp>
      <p:pic>
        <p:nvPicPr>
          <p:cNvPr id="9218" name="Picture 2" descr="http://detskiisadik.ru/wp-content/uploads/2017/01/kukolnyiy-teat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149" y="3879273"/>
            <a:ext cx="3278474" cy="2466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4941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Верховой театр.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40181"/>
            <a:ext cx="8596668" cy="460118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представляет собой верховой театр?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особенность заключается в том, что куклы находятся выше роста человека, который ими управляет. Бывают следующего вида: В тростевом театре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куклы, которые, соответственно, закреплены на высокой трости, а человек, который управляет персонажами, спрятан за ширмой. Большую популярность приобретает театр «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Би-ба-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».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принципе, это тот же «перчаточный», так как куклы одеваются на руку. Отличие состоит лишь в том, что используется высокая ширма и, таким образом, персонажи демонстрируются зрителям на уровне выше роста кукловода. Не менее интересным считается театр ложек в детском саду. Атрибуты для такой игровой деятельности изготовить самостоятельно очень просто. Для этого понадобится деревянная ложка. На выпуклой ее части рисуется лицо персонажа, а на ручку одевается одежда сказочного героя. Во время постановки детского спектакля малыши-кукловоды держат персонажей из ложек за ручку. </a:t>
            </a:r>
          </a:p>
        </p:txBody>
      </p:sp>
    </p:spTree>
    <p:extLst>
      <p:ext uri="{BB962C8B-B14F-4D97-AF65-F5344CB8AC3E}">
        <p14:creationId xmlns:p14="http://schemas.microsoft.com/office/powerpoint/2010/main" val="320250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Верховой театр.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86688" y="1883969"/>
            <a:ext cx="4491673" cy="3993350"/>
          </a:xfrm>
        </p:spPr>
      </p:pic>
      <p:pic>
        <p:nvPicPr>
          <p:cNvPr id="4098" name="Picture 2" descr="https://pp.userapi.com/c405521/v405521840/6e9f/X_x-KbwLJyM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6485" y="1634806"/>
            <a:ext cx="4276032" cy="449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082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86740"/>
            <a:ext cx="8596668" cy="1320800"/>
          </a:xfrm>
        </p:spPr>
        <p:txBody>
          <a:bodyPr/>
          <a:lstStyle/>
          <a:p>
            <a:r>
              <a:rPr lang="ru-RU" dirty="0" smtClean="0"/>
              <a:t>Куклы своими руками.</a:t>
            </a:r>
            <a:endParaRPr lang="ru-RU" dirty="0"/>
          </a:p>
        </p:txBody>
      </p:sp>
      <p:pic>
        <p:nvPicPr>
          <p:cNvPr id="7170" name="Picture 2" descr="http://rastishka.by/wp-content/uploads/2016/01/dom_teatr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" y="1590334"/>
            <a:ext cx="4855839" cy="365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maam.ru/upload/blogs/5ae78d8aa51e8923f81d62c5f0cb7ff7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179" y="2911134"/>
            <a:ext cx="4867911" cy="3650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993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Наручный театр.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68781"/>
            <a:ext cx="8596668" cy="437258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этому виду относится театрализованная деятельность, для проведения которой требуются такие атрибуты, как пальчиковые куклы или игрушки — «перчатки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Различают следующие «наручные» виды театров в детском саду: пальчиковый; перчаточный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необходимо для того, чтобы организовать такую театрализованную деятельность? В первую очередь нужна ширма. Ее размер зависит непосредственно от размеров персонажей. В свою очередь, куклы чаще всего изготавливаются самостоятельно педагогом. Но и воспитанники также могут принять активное участие в создании персонажей. Например, изготовить пальчиковые куклы можно из картонных конусов, ткани, теннисных шариков и других материалов. </a:t>
            </a:r>
          </a:p>
        </p:txBody>
      </p:sp>
    </p:spTree>
    <p:extLst>
      <p:ext uri="{BB962C8B-B14F-4D97-AF65-F5344CB8AC3E}">
        <p14:creationId xmlns:p14="http://schemas.microsoft.com/office/powerpoint/2010/main" val="21310037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пальчиковый теат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 descr="https://im0-tub-ru.yandex.net/i?id=06af28d3c3cf603781c793bc3332053d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160338"/>
            <a:ext cx="4709160" cy="470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Чебурашка - кукольный теат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117" y="3257868"/>
            <a:ext cx="5581401" cy="3223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2182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Подготовительный этап.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литературы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предметно-пространственной среды: Создание театрализованного уголка, дидактические игры, атрибуты.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материала для продуктивной деятельности.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532063"/>
            <a:ext cx="4184650" cy="3138487"/>
          </a:xfrm>
        </p:spPr>
      </p:pic>
    </p:spTree>
    <p:extLst>
      <p:ext uri="{BB962C8B-B14F-4D97-AF65-F5344CB8AC3E}">
        <p14:creationId xmlns:p14="http://schemas.microsoft.com/office/powerpoint/2010/main" val="10171478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Основной этап.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930400"/>
            <a:ext cx="4184035" cy="41109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деятельность: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костюмов.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и обыгрывание сказки.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театрального мастерства.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выразительности речи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Театральные встречи с родителями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408" y="1270000"/>
            <a:ext cx="3264747" cy="244856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0726" y="4022235"/>
            <a:ext cx="3318933" cy="24892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3252" y="1270000"/>
            <a:ext cx="3264747" cy="244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3823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Заключительный этап.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сказка для детей и родителей :«Теремок» 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7576" y="1930400"/>
            <a:ext cx="5219449" cy="4110961"/>
          </a:xfrm>
        </p:spPr>
      </p:pic>
    </p:spTree>
    <p:extLst>
      <p:ext uri="{BB962C8B-B14F-4D97-AF65-F5344CB8AC3E}">
        <p14:creationId xmlns:p14="http://schemas.microsoft.com/office/powerpoint/2010/main" val="7548263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" y="285749"/>
            <a:ext cx="3177957" cy="22974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6440" y="3863340"/>
            <a:ext cx="3444240" cy="25831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" y="2846069"/>
            <a:ext cx="4800600" cy="36004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1960" y="262890"/>
            <a:ext cx="4594860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4638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Влияние театрализованной игры на развитие дошкольника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Переоценить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благоприятное воздействие театрализованных игр на развитие детей дошкольного возраста невозможно. Такая деятельность способствует: усвоению и закреплению детьми учебного материала; развитию речи и мелкой моторики; формированию коммуникативных навыков; развитию творческих способностей, выявлению талантов малышей; формированию умения взаимодействовать с окружающими; становлению чувствительно-эмоциональной сферы; появлению устойчивого интереса к художественной литературе, книге; воспитанию эстетического вкуса; развитию таких личностных качеств, как целеустремленность, воля, инициативность и другие. </a:t>
            </a:r>
          </a:p>
        </p:txBody>
      </p:sp>
    </p:spTree>
    <p:extLst>
      <p:ext uri="{BB962C8B-B14F-4D97-AF65-F5344CB8AC3E}">
        <p14:creationId xmlns:p14="http://schemas.microsoft.com/office/powerpoint/2010/main" val="12284789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проблемы.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Самим популярным и увлекательным направлением в дошкольном воспитании является театральная деятельность. Творческая деятельность и развитие творческих способностей человека (ребёнка) – это основная часть социально-экономических и  духовных направлений современного и общественного устройства. Основное значение в детских образовательных учреждениях нужно уделять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всем видам детского театра, для того чтобы сформировать правильную модель поведения в современном мире, повысить общую культуру ребёнка, приобщить к духовным ценностям, познакомить его с детской литературой, музыкой, правилами этикета, традициями. Совершенствовать навык, воплощать в игре определенные переживания, побуждать к созданию новых образов, развивать мышление.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57291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7354" y="2137729"/>
            <a:ext cx="8596668" cy="3880773"/>
          </a:xfrm>
        </p:spPr>
        <p:txBody>
          <a:bodyPr/>
          <a:lstStyle/>
          <a:p>
            <a:endParaRPr lang="ru-RU" dirty="0" smtClean="0"/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детей с различными видами театра.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инициативу,  связную речь, воображение, фантазию, культуру. 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Вовлечь родителей в творчество.</a:t>
            </a:r>
            <a:r>
              <a:rPr lang="ru-RU" dirty="0" smtClean="0"/>
              <a:t>                                  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2201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представление детей о театре, его видах, атрибутах , костюмах  декорациях.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эмоциональность и выразительность речи.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артистические навыки детей : умение создавать образы живых существ с помощью выразительных пластических движений, умение пользоваться жестами, речевое дыхание, артикуляция, дикция.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культуру поведения в театре, уважение к сценическому искусству, доброжелательность и контактность в отношении со сверстниками.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459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Виды </a:t>
            </a:r>
            <a:r>
              <a:rPr lang="ru-RU" dirty="0" smtClean="0"/>
              <a:t>театров.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настольный театр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стендовый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верховой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наручный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напольный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http://teatrdiligence.ru/_bl/4/1098866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0539" y="1714500"/>
            <a:ext cx="4207769" cy="389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2547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4460" y="889844"/>
            <a:ext cx="77495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Настольный театр.</a:t>
            </a:r>
          </a:p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Название такого вида театра говорит само за себя — игровая деятельность проводится на столе. </a:t>
            </a:r>
          </a:p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Его особенностью является то, что декорации и персонажи должны быть небольшого размера, чтобы была возможность разместить все необходимые атрибуты игры на поверхности. Каким же бывает настольный театр в детском саду: 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Бумажный (картонный). Нередко такой готовый театр можно найти в каком-либо детском журнале — нужно лишь вырезать и собрать все необходимые детали и можно начинать спектакль. </a:t>
            </a:r>
          </a:p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Магнитный представляет собой металлическую доску с магнитами — персонажами какой-либо сказки.  </a:t>
            </a:r>
          </a:p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3.Театр из природного материала, например, шишек, каштанов, желудей и др. Удобно размещать таких персонажей в ящике с песком.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3547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aam.ru/upload/blogs/e3fc5f866a7dd4723be365c08f08f624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" y="3672839"/>
            <a:ext cx="5276850" cy="29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5540" y="220980"/>
            <a:ext cx="5709920" cy="428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2117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Стендовый театр.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54481"/>
            <a:ext cx="8596668" cy="4486882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Стендовый театр представляет собой какую-либо поверхность, на которую крепятся фигурки-персонажи и декорации. </a:t>
            </a:r>
          </a:p>
        </p:txBody>
      </p:sp>
      <p:pic>
        <p:nvPicPr>
          <p:cNvPr id="4" name="Picture 2" descr="https://im0-tub-ru.yandex.net/i?id=dd15b41af7e99a3966608ce6ce37db33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887" y="2572068"/>
            <a:ext cx="5839561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197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360</TotalTime>
  <Words>851</Words>
  <Application>Microsoft Office PowerPoint</Application>
  <PresentationFormat>Широкоэкранный</PresentationFormat>
  <Paragraphs>58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Times New Roman</vt:lpstr>
      <vt:lpstr>Trebuchet MS</vt:lpstr>
      <vt:lpstr>Wingdings 3</vt:lpstr>
      <vt:lpstr>Аспект</vt:lpstr>
      <vt:lpstr>Мир  театра. </vt:lpstr>
      <vt:lpstr>Влияние театрализованной игры на развитие дошкольника</vt:lpstr>
      <vt:lpstr>Актуальность проблемы.</vt:lpstr>
      <vt:lpstr>Цель проекта.</vt:lpstr>
      <vt:lpstr>Задачи.</vt:lpstr>
      <vt:lpstr>Виды театров.</vt:lpstr>
      <vt:lpstr>Презентация PowerPoint</vt:lpstr>
      <vt:lpstr>Презентация PowerPoint</vt:lpstr>
      <vt:lpstr>Стендовый театр.</vt:lpstr>
      <vt:lpstr>Напольный театр.</vt:lpstr>
      <vt:lpstr>Верховой театр.</vt:lpstr>
      <vt:lpstr>Верховой театр.</vt:lpstr>
      <vt:lpstr>Куклы своими руками.</vt:lpstr>
      <vt:lpstr>Наручный театр.</vt:lpstr>
      <vt:lpstr>Презентация PowerPoint</vt:lpstr>
      <vt:lpstr>Подготовительный этап.</vt:lpstr>
      <vt:lpstr>Основной этап.</vt:lpstr>
      <vt:lpstr>Заключительный этап.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Мочалова</dc:creator>
  <cp:lastModifiedBy>Надежда Мочалова</cp:lastModifiedBy>
  <cp:revision>29</cp:revision>
  <dcterms:created xsi:type="dcterms:W3CDTF">2017-12-17T11:31:45Z</dcterms:created>
  <dcterms:modified xsi:type="dcterms:W3CDTF">2018-08-05T15:52:56Z</dcterms:modified>
</cp:coreProperties>
</file>