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56" r:id="rId4"/>
    <p:sldId id="275" r:id="rId5"/>
    <p:sldId id="269" r:id="rId6"/>
    <p:sldId id="270" r:id="rId7"/>
    <p:sldId id="273" r:id="rId9"/>
    <p:sldId id="276" r:id="rId10"/>
    <p:sldId id="280" r:id="rId11"/>
    <p:sldId id="281" r:id="rId12"/>
    <p:sldId id="282" r:id="rId13"/>
    <p:sldId id="283" r:id="rId14"/>
    <p:sldId id="285" r:id="rId15"/>
    <p:sldId id="286" r:id="rId16"/>
    <p:sldId id="287" r:id="rId17"/>
    <p:sldId id="288" r:id="rId18"/>
    <p:sldId id="289" r:id="rId19"/>
    <p:sldId id="290" r:id="rId20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753"/>
    <a:srgbClr val="436681"/>
    <a:srgbClr val="83A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/>
    <p:restoredTop sz="94660"/>
  </p:normalViewPr>
  <p:slideViewPr>
    <p:cSldViewPr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2130425"/>
            <a:ext cx="64008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2130425"/>
            <a:ext cx="64008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4114800"/>
            <a:ext cx="63246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2614613"/>
            <a:ext cx="63246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600200"/>
            <a:ext cx="3124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1600200"/>
            <a:ext cx="3124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1535113"/>
            <a:ext cx="3200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0800" y="2174875"/>
            <a:ext cx="3200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7401" y="1535113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7401" y="2174875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22098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304800"/>
            <a:ext cx="4054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66850"/>
            <a:ext cx="22098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icrosoft New Tai Lue" panose="020B0502040204020203" pitchFamily="34" charset="0"/>
                <a:ea typeface="Microsoft New Tai Lue" panose="020B0502040204020203" pitchFamily="34" charset="0"/>
                <a:cs typeface="Microsoft New Tai Lue" panose="020B0502040204020203" pitchFamily="34" charset="0"/>
              </a:rPr>
              <a:t>Click icon to add picture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icrosoft New Tai Lue" panose="020B0502040204020203" pitchFamily="34" charset="0"/>
              <a:ea typeface="Microsoft New Tai Lue" panose="020B0502040204020203" pitchFamily="34" charset="0"/>
              <a:cs typeface="Microsoft New Tai Lue" panose="020B05020402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4114800"/>
            <a:ext cx="63246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2614613"/>
            <a:ext cx="63246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600200"/>
            <a:ext cx="3124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1600200"/>
            <a:ext cx="3124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1535113"/>
            <a:ext cx="3200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0800" y="2174875"/>
            <a:ext cx="3200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7401" y="1535113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7401" y="2174875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22098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304800"/>
            <a:ext cx="4054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66850"/>
            <a:ext cx="22098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icrosoft New Tai Lue" panose="020B0502040204020203" pitchFamily="34" charset="0"/>
                <a:ea typeface="Microsoft New Tai Lue" panose="020B0502040204020203" pitchFamily="34" charset="0"/>
                <a:cs typeface="Microsoft New Tai Lue" panose="020B0502040204020203" pitchFamily="34" charset="0"/>
              </a:rPr>
              <a:t>Click icon to add picture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icrosoft New Tai Lue" panose="020B0502040204020203" pitchFamily="34" charset="0"/>
              <a:ea typeface="Microsoft New Tai Lue" panose="020B0502040204020203" pitchFamily="34" charset="0"/>
              <a:cs typeface="Microsoft New Tai Lue" panose="020B05020402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2514600" y="1600200"/>
            <a:ext cx="6400800" cy="4648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2063" y="6356350"/>
            <a:ext cx="16589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262626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05338" y="6356350"/>
            <a:ext cx="22526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262626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56463" y="6356350"/>
            <a:ext cx="16589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262626"/>
                </a:solidFill>
                <a:ea typeface="SimSun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 rot="16200000">
            <a:off x="-3686175" y="3228975"/>
            <a:ext cx="685800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bs-Latn-BA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© free-ppt-templates.com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5400" b="1" kern="1200">
          <a:ln w="19050">
            <a:solidFill>
              <a:srgbClr val="F94753"/>
            </a:solidFill>
          </a:ln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2514600" y="1600200"/>
            <a:ext cx="6400800" cy="4648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2063" y="6356350"/>
            <a:ext cx="16589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262626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05338" y="6356350"/>
            <a:ext cx="22526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262626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56463" y="6356350"/>
            <a:ext cx="16589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262626"/>
                </a:solidFill>
                <a:ea typeface="SimSun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</a:fld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 rot="16200000">
            <a:off x="-3686175" y="3228975"/>
            <a:ext cx="685800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bs-Latn-BA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© free-ppt-templates.com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5400" b="1" kern="1200">
          <a:ln w="19050">
            <a:solidFill>
              <a:srgbClr val="F94753"/>
            </a:solidFill>
          </a:ln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F94753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62626"/>
          </a:solidFill>
          <a:latin typeface="Microsoft New Tai Lue" panose="020B0502040204020203" pitchFamily="34" charset="0"/>
          <a:ea typeface="Microsoft New Tai Lue" panose="020B0502040204020203" pitchFamily="34" charset="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9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1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9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4" Type="http://schemas.openxmlformats.org/officeDocument/2006/relationships/notesSlide" Target="../notesSlides/notesSlide7.xml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34.png"/><Relationship Id="rId11" Type="http://schemas.openxmlformats.org/officeDocument/2006/relationships/image" Target="../media/image33.png"/><Relationship Id="rId10" Type="http://schemas.openxmlformats.org/officeDocument/2006/relationships/image" Target="../media/image32.png"/><Relationship Id="rId1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4.GIF"/><Relationship Id="rId3" Type="http://schemas.openxmlformats.org/officeDocument/2006/relationships/image" Target="../media/image14.jpeg"/><Relationship Id="rId2" Type="http://schemas.openxmlformats.org/officeDocument/2006/relationships/image" Target="../media/image10.GIF"/><Relationship Id="rId12" Type="http://schemas.openxmlformats.org/officeDocument/2006/relationships/notesSlide" Target="../notesSlides/notesSlide8.xml"/><Relationship Id="rId11" Type="http://schemas.openxmlformats.org/officeDocument/2006/relationships/slideLayout" Target="../slideLayouts/slideLayout4.xml"/><Relationship Id="rId10" Type="http://schemas.openxmlformats.org/officeDocument/2006/relationships/image" Target="../media/image18.png"/><Relationship Id="rId1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9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38.png"/><Relationship Id="rId11" Type="http://schemas.openxmlformats.org/officeDocument/2006/relationships/image" Target="../media/image37.png"/><Relationship Id="rId10" Type="http://schemas.openxmlformats.org/officeDocument/2006/relationships/image" Target="../media/image36.png"/><Relationship Id="rId1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4.GIF"/><Relationship Id="rId3" Type="http://schemas.openxmlformats.org/officeDocument/2006/relationships/image" Target="../media/image14.jpeg"/><Relationship Id="rId2" Type="http://schemas.openxmlformats.org/officeDocument/2006/relationships/image" Target="../media/image10.GIF"/><Relationship Id="rId13" Type="http://schemas.openxmlformats.org/officeDocument/2006/relationships/notesSlide" Target="../notesSlides/notesSlide10.xml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40.jpeg"/><Relationship Id="rId10" Type="http://schemas.openxmlformats.org/officeDocument/2006/relationships/image" Target="../media/image18.png"/><Relationship Id="rId1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9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3" Type="http://schemas.openxmlformats.org/officeDocument/2006/relationships/notesSlide" Target="../notesSlides/notesSlide11.xml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42.png"/><Relationship Id="rId10" Type="http://schemas.openxmlformats.org/officeDocument/2006/relationships/image" Target="../media/image41.png"/><Relationship Id="rId1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9.png"/><Relationship Id="rId8" Type="http://schemas.openxmlformats.org/officeDocument/2006/relationships/image" Target="../media/image48.png"/><Relationship Id="rId7" Type="http://schemas.openxmlformats.org/officeDocument/2006/relationships/image" Target="../media/image47.png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10.GIF"/><Relationship Id="rId13" Type="http://schemas.openxmlformats.org/officeDocument/2006/relationships/notesSlide" Target="../notesSlides/notesSlide12.xml"/><Relationship Id="rId12" Type="http://schemas.openxmlformats.org/officeDocument/2006/relationships/slideLayout" Target="../slideLayouts/slideLayout6.xml"/><Relationship Id="rId11" Type="http://schemas.openxmlformats.org/officeDocument/2006/relationships/themeOverride" Target="../theme/themeOverride2.xml"/><Relationship Id="rId10" Type="http://schemas.openxmlformats.org/officeDocument/2006/relationships/image" Target="../media/image4.GIF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hemeOverride" Target="../theme/themeOverride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2.png"/><Relationship Id="rId3" Type="http://schemas.openxmlformats.org/officeDocument/2006/relationships/image" Target="../media/image3.GIF"/><Relationship Id="rId2" Type="http://schemas.openxmlformats.org/officeDocument/2006/relationships/image" Target="../media/image13.png"/><Relationship Id="rId1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0.GIF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4.GIF"/><Relationship Id="rId3" Type="http://schemas.openxmlformats.org/officeDocument/2006/relationships/image" Target="../media/image14.jpeg"/><Relationship Id="rId2" Type="http://schemas.openxmlformats.org/officeDocument/2006/relationships/image" Target="../media/image20.pn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21.png"/><Relationship Id="rId10" Type="http://schemas.openxmlformats.org/officeDocument/2006/relationships/image" Target="../media/image19.png"/><Relationship Id="rId1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0.GIF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4.xml"/><Relationship Id="rId10" Type="http://schemas.openxmlformats.org/officeDocument/2006/relationships/image" Target="../media/image24.png"/><Relationship Id="rId1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2.png"/><Relationship Id="rId5" Type="http://schemas.openxmlformats.org/officeDocument/2006/relationships/image" Target="../media/image4.GIF"/><Relationship Id="rId4" Type="http://schemas.openxmlformats.org/officeDocument/2006/relationships/image" Target="../media/image14.jpeg"/><Relationship Id="rId3" Type="http://schemas.openxmlformats.org/officeDocument/2006/relationships/image" Target="../media/image10.GIF"/><Relationship Id="rId2" Type="http://schemas.openxmlformats.org/officeDocument/2006/relationships/image" Target="../media/image26.png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27.png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image" Target="../media/image19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3" Type="http://schemas.openxmlformats.org/officeDocument/2006/relationships/notesSlide" Target="../notesSlides/notesSlide5.xml"/><Relationship Id="rId12" Type="http://schemas.openxmlformats.org/officeDocument/2006/relationships/slideLayout" Target="../slideLayouts/slideLayout4.xml"/><Relationship Id="rId11" Type="http://schemas.openxmlformats.org/officeDocument/2006/relationships/image" Target="../media/image18.png"/><Relationship Id="rId10" Type="http://schemas.openxmlformats.org/officeDocument/2006/relationships/image" Target="../media/image29.png"/><Relationship Id="rId1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Изображение 9" descr="196308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00" y="5563235"/>
            <a:ext cx="1359535" cy="12369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3905" y="854710"/>
            <a:ext cx="7740650" cy="147002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4800" b="1" i="0" u="none" strike="noStrike" kern="1200" cap="none" spc="0" normalizeH="0" baseline="0" noProof="0" dirty="0">
                <a:ln w="19050">
                  <a:solidFill>
                    <a:srgbClr val="F94753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Georgia" panose="02040502050405020303" charset="0"/>
                <a:ea typeface="+mj-ea"/>
                <a:cs typeface="Microsoft New Tai Lue" panose="020B0502040204020203" pitchFamily="34" charset="0"/>
              </a:rPr>
              <a:t>Новый год у смешариков</a:t>
            </a:r>
            <a:endParaRPr kumimoji="0" lang="ru-RU" altLang="en-US" sz="4800" b="1" i="0" u="none" strike="noStrike" kern="1200" cap="none" spc="0" normalizeH="0" baseline="0" noProof="0" dirty="0">
              <a:ln w="19050">
                <a:solidFill>
                  <a:srgbClr val="F94753"/>
                </a:solidFill>
              </a:ln>
              <a:solidFill>
                <a:srgbClr val="FF0000"/>
              </a:solidFill>
              <a:effectLst/>
              <a:uLnTx/>
              <a:uFillTx/>
              <a:latin typeface="Georgia" panose="02040502050405020303" charset="0"/>
              <a:ea typeface="+mj-ea"/>
              <a:cs typeface="Microsoft New Tai Lue" panose="020B0502040204020203" pitchFamily="34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2703830" y="2324735"/>
            <a:ext cx="6400800" cy="60960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ru-RU" altLang="en-US" kern="1200" dirty="0">
                <a:solidFill>
                  <a:srgbClr val="595959"/>
                </a:solidFill>
                <a:latin typeface="Georgia" panose="02040502050405020303" charset="0"/>
                <a:ea typeface="SimSun" panose="02010600030101010101" pitchFamily="2" charset="-122"/>
                <a:cs typeface="Microsoft New Tai Lue" panose="020B0502040204020203" pitchFamily="34" charset="0"/>
              </a:rPr>
              <a:t>Автоматизация звука </a:t>
            </a:r>
            <a:r>
              <a:rPr lang="en-US" altLang="ru-RU" kern="1200" dirty="0">
                <a:solidFill>
                  <a:srgbClr val="595959"/>
                </a:solidFill>
                <a:latin typeface="Georgia" panose="02040502050405020303" charset="0"/>
                <a:ea typeface="SimSun" panose="02010600030101010101" pitchFamily="2" charset="-122"/>
                <a:cs typeface="Microsoft New Tai Lue" panose="020B0502040204020203" pitchFamily="34" charset="0"/>
              </a:rPr>
              <a:t>[</a:t>
            </a:r>
            <a:r>
              <a:rPr lang="ru-RU" altLang="en-US" kern="1200" dirty="0">
                <a:solidFill>
                  <a:srgbClr val="FF0000"/>
                </a:solidFill>
                <a:latin typeface="Georgia" panose="02040502050405020303" charset="0"/>
                <a:ea typeface="SimSun" panose="02010600030101010101" pitchFamily="2" charset="-122"/>
                <a:cs typeface="Microsoft New Tai Lue" panose="020B0502040204020203" pitchFamily="34" charset="0"/>
              </a:rPr>
              <a:t>Ш</a:t>
            </a:r>
            <a:r>
              <a:rPr lang="en-US" altLang="ru-RU" kern="1200" dirty="0">
                <a:solidFill>
                  <a:srgbClr val="595959"/>
                </a:solidFill>
                <a:latin typeface="Georgia" panose="02040502050405020303" charset="0"/>
                <a:ea typeface="SimSun" panose="02010600030101010101" pitchFamily="2" charset="-122"/>
                <a:cs typeface="Microsoft New Tai Lue" panose="020B0502040204020203" pitchFamily="34" charset="0"/>
              </a:rPr>
              <a:t>]</a:t>
            </a:r>
            <a:endParaRPr lang="en-US" altLang="ru-RU" kern="1200" dirty="0">
              <a:solidFill>
                <a:srgbClr val="595959"/>
              </a:solidFill>
              <a:latin typeface="Georgia" panose="02040502050405020303" charset="0"/>
              <a:ea typeface="SimSun" panose="02010600030101010101" pitchFamily="2" charset="-122"/>
              <a:cs typeface="Microsoft New Tai Lue" panose="020B0502040204020203" pitchFamily="34" charset="0"/>
            </a:endParaRPr>
          </a:p>
        </p:txBody>
      </p:sp>
      <p:pic>
        <p:nvPicPr>
          <p:cNvPr id="3" name="Изображение 2" descr="girljanda_2-2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430" y="-40005"/>
            <a:ext cx="1905000" cy="3876040"/>
          </a:xfrm>
          <a:prstGeom prst="rect">
            <a:avLst/>
          </a:prstGeom>
        </p:spPr>
      </p:pic>
      <p:pic>
        <p:nvPicPr>
          <p:cNvPr id="4" name="Изображение 3" descr="210849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430" y="3164840"/>
            <a:ext cx="2513330" cy="3635375"/>
          </a:xfrm>
          <a:prstGeom prst="rect">
            <a:avLst/>
          </a:prstGeom>
        </p:spPr>
      </p:pic>
      <p:pic>
        <p:nvPicPr>
          <p:cNvPr id="5" name="Изображение 4" descr="89578a0b8ae8eba2382a771bff3e1f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985" y="4686300"/>
            <a:ext cx="2048510" cy="2048510"/>
          </a:xfrm>
          <a:prstGeom prst="rect">
            <a:avLst/>
          </a:prstGeom>
        </p:spPr>
      </p:pic>
      <p:pic>
        <p:nvPicPr>
          <p:cNvPr id="7" name="Изображение 6" descr="0_8e9b8_b1993d2d_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240" y="4077335"/>
            <a:ext cx="1466850" cy="2000885"/>
          </a:xfrm>
          <a:prstGeom prst="rect">
            <a:avLst/>
          </a:prstGeom>
        </p:spPr>
      </p:pic>
      <p:pic>
        <p:nvPicPr>
          <p:cNvPr id="9" name="Изображение 8" descr="Sovunya-iz-multfilma-Smeshariki-na-belom-fone-966x10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7250" y="2776220"/>
            <a:ext cx="1801495" cy="1910080"/>
          </a:xfrm>
          <a:prstGeom prst="rect">
            <a:avLst/>
          </a:prstGeom>
        </p:spPr>
      </p:pic>
      <p:pic>
        <p:nvPicPr>
          <p:cNvPr id="6" name="Изображение 5" descr="0_8e649_e5a3b406_ori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245" y="5180965"/>
            <a:ext cx="1861185" cy="15538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59690"/>
            <a:ext cx="9324340" cy="697801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Копатычу дед Мороз подарил поду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ку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87980" y="163004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  <p:pic>
        <p:nvPicPr>
          <p:cNvPr id="6" name="Замещающее содержимое 5" descr="35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595630" y="3639820"/>
            <a:ext cx="2472690" cy="2635885"/>
          </a:xfrm>
          <a:prstGeom prst="rect">
            <a:avLst/>
          </a:prstGeom>
        </p:spPr>
      </p:pic>
      <p:pic>
        <p:nvPicPr>
          <p:cNvPr id="19" name="Изображение 18" descr="0_109fe5_cdb38a79_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260000">
            <a:off x="1274445" y="4890135"/>
            <a:ext cx="1417320" cy="1357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840" y="-73025"/>
            <a:ext cx="9324340" cy="7004050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Лося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получил каранда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и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ахматы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87980" y="163004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  <p:pic>
        <p:nvPicPr>
          <p:cNvPr id="3" name="Замещающее содержимое 2" descr="0_8e9b3_3f218e7d_orig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519430" y="2771775"/>
            <a:ext cx="3124200" cy="3410585"/>
          </a:xfrm>
          <a:prstGeom prst="rect">
            <a:avLst/>
          </a:prstGeom>
        </p:spPr>
      </p:pic>
      <p:pic>
        <p:nvPicPr>
          <p:cNvPr id="20" name="Изображение 19" descr="chess_PNG844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47035" y="3641090"/>
            <a:ext cx="1687830" cy="1115060"/>
          </a:xfrm>
          <a:prstGeom prst="rect">
            <a:avLst/>
          </a:prstGeom>
        </p:spPr>
      </p:pic>
      <p:pic>
        <p:nvPicPr>
          <p:cNvPr id="21" name="Изображение 20" descr="_20130309_150794175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4380000">
            <a:off x="-34925" y="3954145"/>
            <a:ext cx="1400810" cy="1400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Замещающее содержимое 5" descr="250-2102-cmexn6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63525" y="3341370"/>
            <a:ext cx="2914015" cy="2732405"/>
          </a:xfrm>
          <a:prstGeom prst="rect">
            <a:avLst/>
          </a:prstGeom>
        </p:spPr>
      </p:pic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-73025"/>
            <a:ext cx="9324340" cy="710501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Ню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а получила от деда Мороза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ляпу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887980" y="163004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113665"/>
            <a:ext cx="9324340" cy="711263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Кро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получил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айбу и клю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ку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87980" y="163004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  <p:pic>
        <p:nvPicPr>
          <p:cNvPr id="10" name="Замещающее содержимое 9" descr="a1_krosh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 flipH="1">
            <a:off x="455930" y="2486025"/>
            <a:ext cx="2432050" cy="3738880"/>
          </a:xfrm>
          <a:prstGeom prst="rect">
            <a:avLst/>
          </a:prstGeom>
        </p:spPr>
      </p:pic>
      <p:pic>
        <p:nvPicPr>
          <p:cNvPr id="17" name="Изображение 16" descr="52531_79639_Angrybirdsfriendlogo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7020000">
            <a:off x="1382395" y="3886835"/>
            <a:ext cx="2915285" cy="1371600"/>
          </a:xfrm>
          <a:prstGeom prst="rect">
            <a:avLst/>
          </a:prstGeom>
        </p:spPr>
      </p:pic>
      <p:pic>
        <p:nvPicPr>
          <p:cNvPr id="18" name="Изображение 17" descr="0_16782e_dc3dd518_M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3890" y="5755005"/>
            <a:ext cx="729615" cy="46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" name="Замещающее содержимое 2" descr="Панди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76860" y="3254375"/>
            <a:ext cx="2780665" cy="3072765"/>
          </a:xfrm>
          <a:prstGeom prst="rect">
            <a:avLst/>
          </a:prstGeom>
        </p:spPr>
      </p:pic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80" y="-127635"/>
            <a:ext cx="9324340" cy="711390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Панди дед Мороз подарил бро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ку 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887980" y="1587500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250" y="5304155"/>
            <a:ext cx="1257300" cy="102298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  <p:pic>
        <p:nvPicPr>
          <p:cNvPr id="6" name="Изображение 5" descr="5.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560000">
            <a:off x="2312035" y="4462145"/>
            <a:ext cx="639445" cy="631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114300"/>
            <a:ext cx="9324340" cy="712787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Биби получил наивкусней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ую</a:t>
            </a:r>
            <a:r>
              <a:rPr lang="ru-RU" altLang="en-US" sz="2800" b="0" u="sng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околадку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87980" y="1587500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9250" y="5304155"/>
            <a:ext cx="1257300" cy="102298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  <p:pic>
        <p:nvPicPr>
          <p:cNvPr id="9" name="Замещающее содержимое 8" descr="0_8b0f7_94c83ee5_M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521970" y="3898900"/>
            <a:ext cx="2489835" cy="2557780"/>
          </a:xfrm>
          <a:prstGeom prst="rect">
            <a:avLst/>
          </a:prstGeom>
        </p:spPr>
      </p:pic>
      <p:pic>
        <p:nvPicPr>
          <p:cNvPr id="10" name="Изображение 9" descr="shokolad_20-3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55" y="5020945"/>
            <a:ext cx="1706245" cy="1536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Изображение 6" descr="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2705"/>
            <a:ext cx="9352280" cy="7019925"/>
          </a:xfrm>
          <a:prstGeom prst="rect">
            <a:avLst/>
          </a:prstGeom>
        </p:spPr>
      </p:pic>
      <p:pic>
        <p:nvPicPr>
          <p:cNvPr id="4" name="Замещающее содержимое 3" descr="19126784"/>
          <p:cNvPicPr>
            <a:picLocks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-146685"/>
            <a:ext cx="9538335" cy="7236460"/>
          </a:xfrm>
          <a:prstGeom prst="rect">
            <a:avLst/>
          </a:prstGeom>
        </p:spPr>
      </p:pic>
      <p:pic>
        <p:nvPicPr>
          <p:cNvPr id="6" name="Изображение 5" descr="132916221_0_b1a35_c2a3fb8a_ori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0170" y="1568450"/>
            <a:ext cx="1516380" cy="731520"/>
          </a:xfrm>
          <a:prstGeom prst="rect">
            <a:avLst/>
          </a:prstGeom>
        </p:spPr>
      </p:pic>
      <p:pic>
        <p:nvPicPr>
          <p:cNvPr id="13" name="Замещающее содержимое 10" descr="0_8afad_967c1d7b_orig"/>
          <p:cNvPicPr>
            <a:picLocks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2430780" y="4702810"/>
            <a:ext cx="1669415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Изображение 14" descr="0_8e80a_b26cadb7_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0990" y="4932045"/>
            <a:ext cx="1595120" cy="1462405"/>
          </a:xfrm>
          <a:prstGeom prst="rect">
            <a:avLst/>
          </a:prstGeom>
        </p:spPr>
      </p:pic>
      <p:pic>
        <p:nvPicPr>
          <p:cNvPr id="16" name="Изображение 15" descr="0_8b0f6_b0ceafa5_M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910" y="4352925"/>
            <a:ext cx="1664970" cy="1455420"/>
          </a:xfrm>
          <a:prstGeom prst="rect">
            <a:avLst/>
          </a:prstGeom>
        </p:spPr>
      </p:pic>
      <p:pic>
        <p:nvPicPr>
          <p:cNvPr id="19" name="Изображение 18" descr="0_8e9b8_b1993d2d_M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482725" y="1742440"/>
            <a:ext cx="1237615" cy="1708150"/>
          </a:xfrm>
          <a:prstGeom prst="rect">
            <a:avLst/>
          </a:prstGeom>
        </p:spPr>
      </p:pic>
      <p:pic>
        <p:nvPicPr>
          <p:cNvPr id="20" name="Изображение 19" descr="1203219_sovunya-foto-smeshariki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7700" y="3974465"/>
            <a:ext cx="1658620" cy="1165860"/>
          </a:xfrm>
          <a:prstGeom prst="rect">
            <a:avLst/>
          </a:prstGeom>
        </p:spPr>
      </p:pic>
      <p:pic>
        <p:nvPicPr>
          <p:cNvPr id="21" name="Изображение 20" descr="elky19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910" y="878840"/>
            <a:ext cx="875030" cy="1252220"/>
          </a:xfrm>
          <a:prstGeom prst="rect">
            <a:avLst/>
          </a:prstGeom>
        </p:spPr>
      </p:pic>
      <p:pic>
        <p:nvPicPr>
          <p:cNvPr id="22" name="Изображение 21" descr="2108499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6140" y="3974465"/>
            <a:ext cx="766445" cy="1109345"/>
          </a:xfrm>
          <a:prstGeom prst="rect">
            <a:avLst/>
          </a:prstGeom>
        </p:spPr>
      </p:pic>
      <p:pic>
        <p:nvPicPr>
          <p:cNvPr id="23" name="Изображение 22" descr="elky19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7010" y="3450590"/>
            <a:ext cx="875030" cy="1252220"/>
          </a:xfrm>
          <a:prstGeom prst="rect">
            <a:avLst/>
          </a:prstGeom>
        </p:spPr>
      </p:pic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2301240" y="599123"/>
            <a:ext cx="6400800" cy="1143000"/>
          </a:xfrm>
        </p:spPr>
        <p:txBody>
          <a:bodyPr/>
          <a:p>
            <a:r>
              <a:rPr lang="ru-RU" altLang="en-US" sz="3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 НОВЫМ ГОДОМ  И ДО НОВЫХ ВСТРЕЧ!</a:t>
            </a:r>
            <a:endParaRPr lang="ru-RU" altLang="en-US" sz="3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6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1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4" grpId="12"/>
      <p:bldP spid="24" grpId="13"/>
      <p:bldP spid="24" grpId="1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Изображение 6" descr="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" y="17145"/>
            <a:ext cx="9173210" cy="6885940"/>
          </a:xfrm>
          <a:prstGeom prst="rect">
            <a:avLst/>
          </a:prstGeom>
        </p:spPr>
      </p:pic>
      <p:pic>
        <p:nvPicPr>
          <p:cNvPr id="4" name="Замещающее содержимое 3" descr="19126784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36830" y="-64135"/>
            <a:ext cx="9429750" cy="711708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661670" y="751840"/>
            <a:ext cx="7821295" cy="4429125"/>
          </a:xfrm>
        </p:spPr>
        <p:txBody>
          <a:bodyPr/>
          <a:p>
            <a:r>
              <a:rPr lang="ru-RU" altLang="en-US" sz="2800">
                <a:latin typeface="Georgia" panose="02040502050405020303" charset="0"/>
              </a:rPr>
              <a:t>Наступил Новый год и д.Мороз принёс под ёлку подарки для смешариков.</a:t>
            </a:r>
            <a:endParaRPr lang="ru-RU" altLang="en-US" sz="2800">
              <a:latin typeface="Georgia" panose="02040502050405020303" charset="0"/>
            </a:endParaRPr>
          </a:p>
          <a:p>
            <a:r>
              <a:rPr lang="ru-RU" altLang="en-US" sz="2800">
                <a:latin typeface="Georgia" panose="02040502050405020303" charset="0"/>
              </a:rPr>
              <a:t>Давай посмотрим, что и кому он принёс.</a:t>
            </a:r>
            <a:endParaRPr lang="ru-RU" altLang="en-US" sz="2800">
              <a:latin typeface="Georgia" panose="02040502050405020303" charset="0"/>
            </a:endParaRPr>
          </a:p>
        </p:txBody>
      </p:sp>
      <p:pic>
        <p:nvPicPr>
          <p:cNvPr id="6" name="Изображение 5" descr="132916221_0_b1a35_c2a3fb8a_ori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865" y="2782570"/>
            <a:ext cx="7059930" cy="3404870"/>
          </a:xfrm>
          <a:prstGeom prst="rect">
            <a:avLst/>
          </a:prstGeom>
        </p:spPr>
      </p:pic>
      <p:pic>
        <p:nvPicPr>
          <p:cNvPr id="2" name="Изображение 1" descr="11008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315" y="5502910"/>
            <a:ext cx="3522345" cy="155003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541270" y="1759585"/>
            <a:ext cx="3631565" cy="5254625"/>
          </a:xfrm>
          <a:prstGeom prst="rect">
            <a:avLst/>
          </a:prstGeom>
        </p:spPr>
      </p:pic>
      <p:pic>
        <p:nvPicPr>
          <p:cNvPr id="5" name="Замещающее содержимое 4" descr="0_77cdb_d84f9573_orig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47665" y="2341245"/>
            <a:ext cx="3336925" cy="4091305"/>
          </a:xfrm>
          <a:prstGeom prst="rect">
            <a:avLst/>
          </a:prstGeom>
        </p:spPr>
      </p:pic>
      <p:pic>
        <p:nvPicPr>
          <p:cNvPr id="7" name="Изображение 6" descr="girljanda_2-2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25400"/>
            <a:ext cx="1905000" cy="3876040"/>
          </a:xfrm>
          <a:prstGeom prst="rect">
            <a:avLst/>
          </a:prstGeom>
        </p:spPr>
      </p:pic>
      <p:pic>
        <p:nvPicPr>
          <p:cNvPr id="2" name="Изображение 1" descr="11008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9540" y="5624830"/>
            <a:ext cx="3522345" cy="1550035"/>
          </a:xfrm>
          <a:prstGeom prst="rect">
            <a:avLst/>
          </a:prstGeom>
        </p:spPr>
      </p:pic>
      <p:pic>
        <p:nvPicPr>
          <p:cNvPr id="3" name="Изображение 2" descr="11008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045" y="5624830"/>
            <a:ext cx="3522345" cy="1550035"/>
          </a:xfrm>
          <a:prstGeom prst="rect">
            <a:avLst/>
          </a:prstGeom>
        </p:spPr>
      </p:pic>
      <p:pic>
        <p:nvPicPr>
          <p:cNvPr id="8" name="Изображение 7" descr="11008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0855" y="5624830"/>
            <a:ext cx="3522345" cy="1550035"/>
          </a:xfrm>
          <a:prstGeom prst="rect">
            <a:avLst/>
          </a:prstGeom>
        </p:spPr>
      </p:pic>
      <p:pic>
        <p:nvPicPr>
          <p:cNvPr id="9" name="Изображение 8" descr="11008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35" y="5464175"/>
            <a:ext cx="3522345" cy="1550035"/>
          </a:xfrm>
          <a:prstGeom prst="rect">
            <a:avLst/>
          </a:prstGeom>
        </p:spPr>
      </p:pic>
      <p:pic>
        <p:nvPicPr>
          <p:cNvPr id="10" name="Изображение 9" descr="11008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2805" y="5464175"/>
            <a:ext cx="3522345" cy="15500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3205" y="4396740"/>
            <a:ext cx="2165985" cy="1828165"/>
          </a:xfrm>
          <a:prstGeom prst="rect">
            <a:avLst/>
          </a:prstGeom>
        </p:spPr>
      </p:pic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45" y="-69850"/>
            <a:ext cx="9324340" cy="6978015"/>
          </a:xfrm>
          <a:prstGeom prst="rect">
            <a:avLst/>
          </a:prstGeom>
        </p:spPr>
      </p:pic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922270" y="1417955"/>
            <a:ext cx="3254375" cy="470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5132070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860" y="5263515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5055" y="5174615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726180"/>
            <a:ext cx="1111250" cy="1111250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000000">
            <a:off x="3417570" y="5250180"/>
            <a:ext cx="960120" cy="100076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0560" y="5238750"/>
            <a:ext cx="1257300" cy="1022985"/>
          </a:xfrm>
          <a:prstGeom prst="rect">
            <a:avLst/>
          </a:prstGeom>
        </p:spPr>
      </p:pic>
      <p:sp>
        <p:nvSpPr>
          <p:cNvPr id="10" name="Замещающее содержимое 9"/>
          <p:cNvSpPr/>
          <p:nvPr>
            <p:ph sz="half" idx="2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59690"/>
            <a:ext cx="9324340" cy="6978015"/>
          </a:xfrm>
          <a:prstGeom prst="rect">
            <a:avLst/>
          </a:prstGeom>
        </p:spPr>
      </p:pic>
      <p:pic>
        <p:nvPicPr>
          <p:cNvPr id="6" name="Замещающее содержимое 3" descr="146503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43890" y="3410585"/>
            <a:ext cx="2171700" cy="2294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05" y="4396740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912495"/>
            <a:ext cx="8270875" cy="556895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Бара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у дед Мороз подарил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околадные конфеты,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арф и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апку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082925" y="170878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8300" y="5132070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860" y="5263515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5055" y="5174615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3615" y="3726180"/>
            <a:ext cx="1111250" cy="1111250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000000">
            <a:off x="3417570" y="5250180"/>
            <a:ext cx="960120" cy="100076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0560" y="5238750"/>
            <a:ext cx="1257300" cy="1022985"/>
          </a:xfrm>
          <a:prstGeom prst="rect">
            <a:avLst/>
          </a:prstGeom>
        </p:spPr>
      </p:pic>
      <p:pic>
        <p:nvPicPr>
          <p:cNvPr id="17" name="Замещающее содержимое 16" descr="0_8e807_9ac2163e_M"/>
          <p:cNvPicPr>
            <a:picLocks noChangeAspect="1"/>
          </p:cNvPicPr>
          <p:nvPr>
            <p:ph sz="half" idx="2"/>
          </p:nvPr>
        </p:nvPicPr>
        <p:blipFill>
          <a:blip r:embed="rId11"/>
          <a:stretch>
            <a:fillRect/>
          </a:stretch>
        </p:blipFill>
        <p:spPr>
          <a:xfrm>
            <a:off x="553720" y="3353435"/>
            <a:ext cx="2261870" cy="2781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3205" y="4396740"/>
            <a:ext cx="2165985" cy="1828165"/>
          </a:xfrm>
          <a:prstGeom prst="rect">
            <a:avLst/>
          </a:prstGeom>
        </p:spPr>
      </p:pic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45" y="-69850"/>
            <a:ext cx="9324340" cy="697801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02005" y="667385"/>
            <a:ext cx="8113395" cy="75057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Пину дед Мороз принёс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ины и 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нур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126865" y="1774190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5132070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1515" y="5390515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1515" y="521208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9050" y="4525645"/>
            <a:ext cx="1111250" cy="1111250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000000">
            <a:off x="7002780" y="4559935"/>
            <a:ext cx="960120" cy="100076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06315" y="5239385"/>
            <a:ext cx="1257300" cy="1022985"/>
          </a:xfrm>
          <a:prstGeom prst="rect">
            <a:avLst/>
          </a:prstGeom>
        </p:spPr>
      </p:pic>
      <p:pic>
        <p:nvPicPr>
          <p:cNvPr id="6" name="Замещающее содержимое 5" descr="telegram-online-smeshariki-19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567690" y="4193540"/>
            <a:ext cx="2068830" cy="2068830"/>
          </a:xfrm>
          <a:prstGeom prst="rect">
            <a:avLst/>
          </a:prstGeom>
        </p:spPr>
      </p:pic>
      <p:pic>
        <p:nvPicPr>
          <p:cNvPr id="9" name="Изображение 8" descr="0_f4593_ac2f70a_L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0350" y="4192905"/>
            <a:ext cx="2005965" cy="20694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60325"/>
            <a:ext cx="9324340" cy="697801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05" y="4396740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Совунья получила нау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ники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82925" y="170878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5132070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2085" y="513207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726180"/>
            <a:ext cx="1111250" cy="1111250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000000">
            <a:off x="3417570" y="5250180"/>
            <a:ext cx="960120" cy="100076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3" name="Замещающее содержимое 2" descr="15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643890" y="3306445"/>
            <a:ext cx="2124075" cy="2875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Замещающее содержимое 5" descr="0_11a32c_bf228501_M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 rot="20940000">
            <a:off x="243205" y="3298190"/>
            <a:ext cx="1583690" cy="1056005"/>
          </a:xfrm>
          <a:prstGeom prst="rect">
            <a:avLst/>
          </a:prstGeom>
        </p:spPr>
      </p:pic>
      <p:pic>
        <p:nvPicPr>
          <p:cNvPr id="10" name="Изображение 9" descr="0_8afaf_3be109a9_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90" y="3453765"/>
            <a:ext cx="2216150" cy="2628900"/>
          </a:xfrm>
          <a:prstGeom prst="rect">
            <a:avLst/>
          </a:prstGeom>
        </p:spPr>
      </p:pic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" y="-60325"/>
            <a:ext cx="9324340" cy="697801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Кар Карыч получил гармо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ку и ча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ку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2887980" y="163004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2085" y="513207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000000">
            <a:off x="3417570" y="5250180"/>
            <a:ext cx="960120" cy="100076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9" name="Замещающее содержимое 1" descr="287369_kartinka-chashk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47825" y="4885690"/>
            <a:ext cx="763270" cy="4673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Изображение 12" descr="19126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59690"/>
            <a:ext cx="9324340" cy="6978015"/>
          </a:xfrm>
          <a:prstGeom prst="rect">
            <a:avLst/>
          </a:prstGeom>
        </p:spPr>
      </p:pic>
      <p:pic>
        <p:nvPicPr>
          <p:cNvPr id="8" name="Изображение 7" descr="gif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05" y="4354195"/>
            <a:ext cx="2165985" cy="18281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3890" y="654685"/>
            <a:ext cx="8270875" cy="1054100"/>
          </a:xfrm>
        </p:spPr>
        <p:txBody>
          <a:bodyPr/>
          <a:p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Ёжик получил в подарок лукошко с ви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ней и чере</a:t>
            </a:r>
            <a:r>
              <a:rPr lang="ru-RU" altLang="en-US" sz="2800" b="0" u="sng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</a:t>
            </a:r>
            <a:r>
              <a:rPr lang="ru-RU" altLang="en-US" sz="2800" b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ней</a:t>
            </a:r>
            <a:endParaRPr lang="ru-RU" altLang="en-US" sz="2800" b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21084992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87980" y="1630045"/>
            <a:ext cx="3175635" cy="459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Изображение 6" descr="19630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245" y="5038725"/>
            <a:ext cx="1359535" cy="1236980"/>
          </a:xfrm>
          <a:prstGeom prst="rect">
            <a:avLst/>
          </a:prstGeom>
        </p:spPr>
      </p:pic>
      <p:pic>
        <p:nvPicPr>
          <p:cNvPr id="11" name="Изображение 10" descr="0_11770b_f1d5224e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790" y="5353050"/>
            <a:ext cx="1348740" cy="871855"/>
          </a:xfrm>
          <a:prstGeom prst="rect">
            <a:avLst/>
          </a:prstGeom>
        </p:spPr>
      </p:pic>
      <p:pic>
        <p:nvPicPr>
          <p:cNvPr id="12" name="Изображение 11" descr="213784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665" y="5290820"/>
            <a:ext cx="1346200" cy="1050290"/>
          </a:xfrm>
          <a:prstGeom prst="rect">
            <a:avLst/>
          </a:prstGeom>
        </p:spPr>
      </p:pic>
      <p:pic>
        <p:nvPicPr>
          <p:cNvPr id="14" name="Изображение 13" descr="0_e5901_2d266290_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615" y="3644900"/>
            <a:ext cx="1111250" cy="1111250"/>
          </a:xfrm>
          <a:prstGeom prst="rect">
            <a:avLst/>
          </a:prstGeom>
        </p:spPr>
      </p:pic>
      <p:pic>
        <p:nvPicPr>
          <p:cNvPr id="16" name="Изображение 15" descr="93645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4865" y="5304155"/>
            <a:ext cx="1257300" cy="1022985"/>
          </a:xfrm>
          <a:prstGeom prst="rect">
            <a:avLst/>
          </a:prstGeom>
        </p:spPr>
      </p:pic>
      <p:pic>
        <p:nvPicPr>
          <p:cNvPr id="3" name="Замещающее содержимое 2" descr="0_8e653_e9fe277a_orig"/>
          <p:cNvPicPr>
            <a:picLocks noChangeAspect="1"/>
          </p:cNvPicPr>
          <p:nvPr>
            <p:ph sz="half" idx="2"/>
          </p:nvPr>
        </p:nvPicPr>
        <p:blipFill>
          <a:blip r:embed="rId9"/>
          <a:stretch>
            <a:fillRect/>
          </a:stretch>
        </p:blipFill>
        <p:spPr>
          <a:xfrm>
            <a:off x="831850" y="3578225"/>
            <a:ext cx="2683510" cy="2646680"/>
          </a:xfrm>
          <a:prstGeom prst="rect">
            <a:avLst/>
          </a:prstGeom>
        </p:spPr>
      </p:pic>
      <p:pic>
        <p:nvPicPr>
          <p:cNvPr id="17" name="Изображение 16" descr="75616362_1622dd58adba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230" y="5098415"/>
            <a:ext cx="1199515" cy="1242695"/>
          </a:xfrm>
          <a:prstGeom prst="rect">
            <a:avLst/>
          </a:prstGeom>
        </p:spPr>
      </p:pic>
      <p:pic>
        <p:nvPicPr>
          <p:cNvPr id="15" name="Изображение 14" descr="0_154832_a93b75bd_S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000000">
            <a:off x="2793365" y="5379720"/>
            <a:ext cx="960120" cy="1000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l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l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</Words>
  <Application>WPS Presentation</Application>
  <PresentationFormat>全屏显示(4:3)</PresentationFormat>
  <Paragraphs>31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SimSun</vt:lpstr>
      <vt:lpstr>Wingdings</vt:lpstr>
      <vt:lpstr>Calibri</vt:lpstr>
      <vt:lpstr>Microsoft New Tai Lue</vt:lpstr>
      <vt:lpstr>Georgia</vt:lpstr>
      <vt:lpstr>Microsoft YaHei</vt:lpstr>
      <vt:lpstr/>
      <vt:lpstr>Arial Unicode MS</vt:lpstr>
      <vt:lpstr>Segoe Print</vt:lpstr>
      <vt:lpstr>Kalup</vt:lpstr>
      <vt:lpstr>1_Kalup</vt:lpstr>
      <vt:lpstr>Новый год у смешариков</vt:lpstr>
      <vt:lpstr>PowerPoint 演示文稿</vt:lpstr>
      <vt:lpstr>PowerPoint 演示文稿</vt:lpstr>
      <vt:lpstr>PowerPoint 演示文稿</vt:lpstr>
      <vt:lpstr>Барашу дед Мороз подарил шоколадные конфеты, шарф и шапку</vt:lpstr>
      <vt:lpstr>Пину дед Мороз принёс шины и шнул</vt:lpstr>
      <vt:lpstr>Совунья получила наушники</vt:lpstr>
      <vt:lpstr>Кар Карыч получил гормошку и чашку</vt:lpstr>
      <vt:lpstr>Ёжик получил в подарок лукошко с вишней и черешней</vt:lpstr>
      <vt:lpstr>Копатычу дед Мороз подарил подушку</vt:lpstr>
      <vt:lpstr>Лосяш получил карандаш и шахматы</vt:lpstr>
      <vt:lpstr>Нюша получила от деда Мороза шляпу</vt:lpstr>
      <vt:lpstr>Крош получил шайбу и клюшку</vt:lpstr>
      <vt:lpstr>Панди дед Мороз подарил брошку </vt:lpstr>
      <vt:lpstr>Биби получил наивкуснейшую шоколадку</vt:lpstr>
      <vt:lpstr>С НОВЫМ ГОДОМ  И ДО НОВЫХ ВСТРЕЧЬ!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иии</cp:lastModifiedBy>
  <cp:revision>8</cp:revision>
  <dcterms:created xsi:type="dcterms:W3CDTF">2014-08-22T21:33:00Z</dcterms:created>
  <dcterms:modified xsi:type="dcterms:W3CDTF">2018-08-05T11:51:18Z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ZMMw5S2ThD18547.ppt</vt:lpwstr>
  </property>
  <property fmtid="{D5CDD505-2E9C-101B-9397-08002B2CF9AE}" pid="3" name="fileid">
    <vt:lpwstr>508790</vt:lpwstr>
  </property>
  <property fmtid="{D5CDD505-2E9C-101B-9397-08002B2CF9AE}" pid="4" name="KSOProductBuildVer">
    <vt:lpwstr>1049-10.2.0.5978</vt:lpwstr>
  </property>
</Properties>
</file>