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16385-299C-4CEE-AAAB-8450CDCA5A75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B28CA-499D-4369-86B1-3150F79C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Памятка для родителей по развитию </a:t>
            </a:r>
            <a:r>
              <a:rPr lang="ru-RU" dirty="0" smtClean="0">
                <a:solidFill>
                  <a:srgbClr val="00B0F0"/>
                </a:solidFill>
              </a:rPr>
              <a:t>памяти у детей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7. Кто где спрятался?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Возьмите две-три коробочки. При ребенке спрячьте в одну коробочку мячик, в другую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кубик, в третью - матрешку. Попросите малыша показать, в какой коробке матрешка, а в какой мячик? В дальнейшем можно изменить задание и спросить: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Скажи, а что спрятано в этой коробке?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Ребенку нужно назвать предмет, а потом заглянуть в коробку и проверить правильность своего ответа.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8. Кто где живет?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35771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>
                <a:latin typeface="Monotype Corsiva" pitchFamily="66" charset="0"/>
              </a:rPr>
              <a:t>Вырежьте из картона три домика (домики должны отличаться по цвету и размеру). В первом домике будет «жить» медведь, во втором – зайчик, в третьем – кошка. «Расселите» игрушки по домам. Обратите внимание малыша, кто в каком домике живет. Далее игрушки «выходят» из домиков и отправляются на «прогулку». После «прогулки» надо вернуть игрушки в свои домики. Домики могут быть плоскими, в таком случае из картона нужно вырезать и фигурки животных. Вместо домиков можно использовать игрушечные машинки – кто на какой машинке приехал. </a:t>
            </a: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9. У кого что было?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Monotype Corsiva" pitchFamily="66" charset="0"/>
              </a:rPr>
              <a:t>Посадите перед ребенком трех игрушечных животных и «раздайте» каждой игрушке разные предметы: например, зайчику - мячик, мишке – баночку, обезьянке – зубную щетку. Потом предложите малышу закрыть глаза и вспомнить, что «держит» в лапах зайчик, а что мишка и обезьянка.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10. «Сказочная память»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72033"/>
          </a:xfrm>
        </p:spPr>
        <p:txBody>
          <a:bodyPr/>
          <a:lstStyle/>
          <a:p>
            <a:pPr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Скорее всего, ваш ребенок хорошо знает русские народные сказки, такие, например, как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Репка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Колобок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Теремок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Подготовьте карточки с изображением персонажей одной из этих сказок и расскажите с их помощью сказку. А затем попросите ребенка самостоятельно выложить карточки в нужном порядке, например: дедка, бабка, внучка, Жучка, кошка и мышка.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694"/>
          </a:xfrm>
        </p:spPr>
        <p:txBody>
          <a:bodyPr/>
          <a:lstStyle/>
          <a:p>
            <a:r>
              <a:rPr lang="ru-RU" dirty="0" smtClean="0"/>
              <a:t>Что же такое память?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/>
                <a:ea typeface="Calibri"/>
                <a:cs typeface="Times New Roman"/>
              </a:rPr>
              <a:t>Память — это способность воспринимать, запоминать, хранить и воспроизводить информацию. Отличительной чертой детской памяти является ее наглядно-образный характер: ребёнок лучше запоминает ощущаемые предметы, образные картины и эмоционально </a:t>
            </a:r>
            <a:r>
              <a:rPr lang="ru-RU" dirty="0" err="1" smtClean="0">
                <a:latin typeface="Monotype Corsiva"/>
                <a:ea typeface="Calibri"/>
                <a:cs typeface="Times New Roman"/>
              </a:rPr>
              <a:t>окpaшенные</a:t>
            </a:r>
            <a:r>
              <a:rPr lang="ru-RU" dirty="0" smtClean="0">
                <a:latin typeface="Monotype Corsiva"/>
                <a:ea typeface="Calibri"/>
                <a:cs typeface="Times New Roman"/>
              </a:rPr>
              <a:t> случаи. Отвлеченные же понятия и рассуждения без опоры на наглядность маленький ребенок запомнить не может. Вот список из 10 весёлых игр, которые будут очень полезны для развития памяти и зрительного внимания вашего малыша.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dirty="0" smtClean="0">
              <a:latin typeface="Monotype Corsiva"/>
              <a:ea typeface="Calibri"/>
              <a:cs typeface="Times New Roman"/>
            </a:endParaRPr>
          </a:p>
          <a:p>
            <a:pPr>
              <a:buNone/>
            </a:pPr>
            <a:endParaRPr lang="ru-RU" sz="3000" dirty="0" smtClean="0">
              <a:latin typeface="Monotype Corsiva"/>
              <a:ea typeface="Calibri"/>
              <a:cs typeface="Times New Roman"/>
            </a:endParaRPr>
          </a:p>
          <a:p>
            <a:pPr>
              <a:buNone/>
            </a:pPr>
            <a:r>
              <a:rPr lang="ru-RU" sz="3000" dirty="0" smtClean="0">
                <a:latin typeface="Monotype Corsiva"/>
                <a:ea typeface="Calibri"/>
                <a:cs typeface="Times New Roman"/>
              </a:rPr>
              <a:t>Далее представлены игры и упражнения для детей, в </a:t>
            </a:r>
            <a:r>
              <a:rPr lang="ru-RU" sz="3000" smtClean="0">
                <a:latin typeface="Monotype Corsiva"/>
                <a:ea typeface="Calibri"/>
                <a:cs typeface="Times New Roman"/>
              </a:rPr>
              <a:t>которые вы </a:t>
            </a:r>
            <a:r>
              <a:rPr lang="ru-RU" sz="3000" dirty="0" smtClean="0">
                <a:latin typeface="Monotype Corsiva"/>
                <a:ea typeface="Calibri"/>
                <a:cs typeface="Times New Roman"/>
              </a:rPr>
              <a:t>без труда сможете </a:t>
            </a:r>
            <a:r>
              <a:rPr lang="ru-RU" sz="3000" smtClean="0">
                <a:latin typeface="Monotype Corsiva"/>
                <a:ea typeface="Calibri"/>
                <a:cs typeface="Times New Roman"/>
              </a:rPr>
              <a:t>играть дома </a:t>
            </a:r>
            <a:r>
              <a:rPr lang="ru-RU" sz="3000" dirty="0" smtClean="0">
                <a:latin typeface="Monotype Corsiva"/>
                <a:ea typeface="Calibri"/>
                <a:cs typeface="Times New Roman"/>
              </a:rPr>
              <a:t>или </a:t>
            </a:r>
            <a:r>
              <a:rPr lang="ru-RU" sz="3000" smtClean="0">
                <a:latin typeface="Monotype Corsiva"/>
                <a:ea typeface="Calibri"/>
                <a:cs typeface="Times New Roman"/>
              </a:rPr>
              <a:t>на улице.</a:t>
            </a:r>
            <a:endParaRPr lang="ru-RU" sz="3000" dirty="0" smtClean="0">
              <a:latin typeface="Monotype Corsiva"/>
              <a:ea typeface="Calibri"/>
              <a:cs typeface="Times New Roman"/>
            </a:endParaRPr>
          </a:p>
          <a:p>
            <a:pPr>
              <a:buNone/>
            </a:pPr>
            <a:r>
              <a:rPr lang="ru-RU" sz="3000" dirty="0" smtClean="0">
                <a:latin typeface="Monotype Corsiva"/>
                <a:cs typeface="Times New Roman"/>
              </a:rPr>
              <a:t>Эти игры и упражнения можно проводить с детьми любого возраста.</a:t>
            </a:r>
            <a:endParaRPr lang="ru-RU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1. Кто пришёл?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latin typeface="Monotype Corsiva"/>
                <a:ea typeface="Calibri"/>
                <a:cs typeface="Times New Roman"/>
              </a:rPr>
              <a:t>Рассадите перед ребенком три игрушки. Скажите, что они пришли к малышу в гости, но один гость что-то запаздывает. Попросите ребенка закрыть глаза, а сами добавьте одну игрушку. Пусть малыш угадает, кто «пришёл». </a:t>
            </a:r>
            <a:endParaRPr lang="ru-RU" sz="1200" dirty="0" smtClean="0">
              <a:latin typeface="+mn-lt"/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2. Кто спрятался?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Расставьте перед ребенком четыре игрушки. Скажите, что вы сейчас будете играть в прятки. Пусть малыш закроет глаза, а вы спрячьте одну из игрушек. Когда малыш откроет глаза, пусть угадает, кто из зверей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спрятался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В следующий раз уже можно будет спрятать две игрушки, а малыш должен будет их назвать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3. Поезд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Нарисуйте на листе бумаги поезд из трех вагончиков с окошками. Отдельно вырежьте мордочки различных животных. Положите в первое окошко, например, мордочку собаки, во второе окошко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мордочку кошки, в третье окошко мордочку мышки. Обговорите с ребенком, кто едет в первом вагоне, втором и третьем. Соберите всех героев, отдайте ребенку и предложите ему рассадить пассажиров точно таким же образом.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4. Спичечный шкаф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392909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Сделайте из спичечных коробков шкафчик с выдвижными ячейками. Обыграйте ситуацию, будто к малышу пришла куколка с маленьким камушком в руках и захотела спрятать своё сокровище в шкафчик. Пусть малыш выдвинет ящик и положит в него камушек. Далее кукла расспрашивает о чём-то малыша (чтобы ненадолго отвлечь его от камушка), а потом начинает собираться домой и просит его дать ей её камушек. Малышу придется вспомнить, в какой ящичек он положил камушек.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5. Кто сначала, кто потом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Положите перед ребенком три игрушки: куклу, зайчика и щеночка. Возьмите на руки куклу и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попоите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её из игрушечной чашечки, потом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попоите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зайчика и в самом конце щеночка. Пусть малыш расскажет, в каком порядке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пили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зверюшки.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latin typeface="Monotype Corsiva"/>
                <a:ea typeface="Calibri"/>
                <a:cs typeface="Times New Roman"/>
              </a:rPr>
              <a:t>6. Повтори действия</a:t>
            </a:r>
            <a:r>
              <a:rPr lang="ru-RU" sz="3600" dirty="0" smtClean="0">
                <a:latin typeface="Monotype Corsiva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Monotype Corsiva" pitchFamily="66" charset="0"/>
              </a:rPr>
              <a:t>Положите перед малышом 2 - 3 игрушки и проделайте с каждой из них разные действия: мишку положите на стол, зайчика подбросьте вверх и поймайте, машинку крутаните. Предложите малышу повторить ваши действия с теми же самыми игрушками.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798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Памятка для родителей по развитию памяти у детей</vt:lpstr>
      <vt:lpstr>Что же такое память?</vt:lpstr>
      <vt:lpstr>Слайд 3</vt:lpstr>
      <vt:lpstr>1. Кто пришёл? </vt:lpstr>
      <vt:lpstr>2. Кто спрятался?</vt:lpstr>
      <vt:lpstr>3. Поезд </vt:lpstr>
      <vt:lpstr>4. Спичечный шкаф </vt:lpstr>
      <vt:lpstr>5. Кто сначала, кто потом ?</vt:lpstr>
      <vt:lpstr>6. Повтори действия </vt:lpstr>
      <vt:lpstr>7. Кто где спрятался? </vt:lpstr>
      <vt:lpstr>8. Кто где живет? </vt:lpstr>
      <vt:lpstr>9. У кого что было? </vt:lpstr>
      <vt:lpstr>10. «Сказочная память»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 по развитию памяти</dc:title>
  <dc:creator>Windows 7</dc:creator>
  <cp:lastModifiedBy>Женя</cp:lastModifiedBy>
  <cp:revision>3</cp:revision>
  <dcterms:created xsi:type="dcterms:W3CDTF">2017-10-31T18:38:04Z</dcterms:created>
  <dcterms:modified xsi:type="dcterms:W3CDTF">2018-08-05T18:43:42Z</dcterms:modified>
</cp:coreProperties>
</file>