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  <p:sldMasterId id="2147483700" r:id="rId5"/>
    <p:sldMasterId id="2147483713" r:id="rId6"/>
    <p:sldMasterId id="2147483726" r:id="rId7"/>
    <p:sldMasterId id="2147483739" r:id="rId8"/>
    <p:sldMasterId id="2147483752" r:id="rId9"/>
  </p:sldMasterIdLst>
  <p:sldIdLst>
    <p:sldId id="256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66" r:id="rId20"/>
    <p:sldId id="267" r:id="rId21"/>
    <p:sldId id="268" r:id="rId22"/>
    <p:sldId id="269" r:id="rId23"/>
    <p:sldId id="270" r:id="rId24"/>
    <p:sldId id="271" r:id="rId25"/>
    <p:sldId id="272" r:id="rId26"/>
    <p:sldId id="273" r:id="rId27"/>
    <p:sldId id="274" r:id="rId28"/>
    <p:sldId id="275" r:id="rId29"/>
    <p:sldId id="278" r:id="rId30"/>
    <p:sldId id="277" r:id="rId31"/>
    <p:sldId id="276" r:id="rId32"/>
    <p:sldId id="279" r:id="rId33"/>
    <p:sldId id="280" r:id="rId34"/>
    <p:sldId id="281" r:id="rId35"/>
  </p:sldIdLst>
  <p:sldSz cx="10080625" cy="7559675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400" y="-780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presProps" Target="pres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5300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2860560"/>
            <a:ext cx="442656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0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16000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04" name="PlaceHolder 3"/>
          <p:cNvSpPr>
            <a:spLocks noGrp="1"/>
          </p:cNvSpPr>
          <p:nvPr>
            <p:ph type="body"/>
          </p:nvPr>
        </p:nvSpPr>
        <p:spPr>
          <a:xfrm>
            <a:off x="2772360" y="1768680"/>
            <a:ext cx="216000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48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0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09" name="PlaceHolder 3"/>
          <p:cNvSpPr>
            <a:spLocks noGrp="1"/>
          </p:cNvSpPr>
          <p:nvPr>
            <p:ph type="body"/>
          </p:nvPr>
        </p:nvSpPr>
        <p:spPr>
          <a:xfrm>
            <a:off x="504000" y="286056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10" name="PlaceHolder 4"/>
          <p:cNvSpPr>
            <a:spLocks noGrp="1"/>
          </p:cNvSpPr>
          <p:nvPr>
            <p:ph type="body"/>
          </p:nvPr>
        </p:nvSpPr>
        <p:spPr>
          <a:xfrm>
            <a:off x="2772360" y="1768680"/>
            <a:ext cx="216000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1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16000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13" name="PlaceHolder 3"/>
          <p:cNvSpPr>
            <a:spLocks noGrp="1"/>
          </p:cNvSpPr>
          <p:nvPr>
            <p:ph type="body"/>
          </p:nvPr>
        </p:nvSpPr>
        <p:spPr>
          <a:xfrm>
            <a:off x="2772360" y="176868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14" name="PlaceHolder 4"/>
          <p:cNvSpPr>
            <a:spLocks noGrp="1"/>
          </p:cNvSpPr>
          <p:nvPr>
            <p:ph type="body"/>
          </p:nvPr>
        </p:nvSpPr>
        <p:spPr>
          <a:xfrm>
            <a:off x="2772360" y="286056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1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17" name="PlaceHolder 3"/>
          <p:cNvSpPr>
            <a:spLocks noGrp="1"/>
          </p:cNvSpPr>
          <p:nvPr>
            <p:ph type="body"/>
          </p:nvPr>
        </p:nvSpPr>
        <p:spPr>
          <a:xfrm>
            <a:off x="2772360" y="176868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18" name="PlaceHolder 4"/>
          <p:cNvSpPr>
            <a:spLocks noGrp="1"/>
          </p:cNvSpPr>
          <p:nvPr>
            <p:ph type="body"/>
          </p:nvPr>
        </p:nvSpPr>
        <p:spPr>
          <a:xfrm>
            <a:off x="504000" y="2860560"/>
            <a:ext cx="442656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2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21" name="PlaceHolder 3"/>
          <p:cNvSpPr>
            <a:spLocks noGrp="1"/>
          </p:cNvSpPr>
          <p:nvPr>
            <p:ph type="body"/>
          </p:nvPr>
        </p:nvSpPr>
        <p:spPr>
          <a:xfrm>
            <a:off x="504000" y="2860560"/>
            <a:ext cx="442656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2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24" name="PlaceHolder 3"/>
          <p:cNvSpPr>
            <a:spLocks noGrp="1"/>
          </p:cNvSpPr>
          <p:nvPr>
            <p:ph type="body"/>
          </p:nvPr>
        </p:nvSpPr>
        <p:spPr>
          <a:xfrm>
            <a:off x="2772360" y="176868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25" name="PlaceHolder 4"/>
          <p:cNvSpPr>
            <a:spLocks noGrp="1"/>
          </p:cNvSpPr>
          <p:nvPr>
            <p:ph type="body"/>
          </p:nvPr>
        </p:nvSpPr>
        <p:spPr>
          <a:xfrm>
            <a:off x="2772360" y="286056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26" name="PlaceHolder 5"/>
          <p:cNvSpPr>
            <a:spLocks noGrp="1"/>
          </p:cNvSpPr>
          <p:nvPr>
            <p:ph type="body"/>
          </p:nvPr>
        </p:nvSpPr>
        <p:spPr>
          <a:xfrm>
            <a:off x="504000" y="286056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2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29" name="PlaceHolder 3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30" name="Рисунок 329"/>
          <p:cNvPicPr/>
          <p:nvPr/>
        </p:nvPicPr>
        <p:blipFill>
          <a:blip r:embed="rId2"/>
          <a:stretch/>
        </p:blipFill>
        <p:spPr>
          <a:xfrm>
            <a:off x="1407240" y="1768320"/>
            <a:ext cx="2620080" cy="2090520"/>
          </a:xfrm>
          <a:prstGeom prst="rect">
            <a:avLst/>
          </a:prstGeom>
          <a:ln>
            <a:noFill/>
          </a:ln>
        </p:spPr>
      </p:pic>
      <p:pic>
        <p:nvPicPr>
          <p:cNvPr id="331" name="Рисунок 330"/>
          <p:cNvPicPr/>
          <p:nvPr/>
        </p:nvPicPr>
        <p:blipFill>
          <a:blip r:embed="rId2"/>
          <a:stretch/>
        </p:blipFill>
        <p:spPr>
          <a:xfrm>
            <a:off x="1407240" y="1768320"/>
            <a:ext cx="2620080" cy="20905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slow" advClick="0" advTm="5300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2772360" y="176868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2772360" y="286056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04000" y="286056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4" name="Рисунок 33"/>
          <p:cNvPicPr/>
          <p:nvPr/>
        </p:nvPicPr>
        <p:blipFill>
          <a:blip r:embed="rId2"/>
          <a:stretch/>
        </p:blipFill>
        <p:spPr>
          <a:xfrm>
            <a:off x="1407240" y="1768320"/>
            <a:ext cx="2620080" cy="2090520"/>
          </a:xfrm>
          <a:prstGeom prst="rect">
            <a:avLst/>
          </a:prstGeom>
          <a:ln>
            <a:noFill/>
          </a:ln>
        </p:spPr>
      </p:pic>
      <p:pic>
        <p:nvPicPr>
          <p:cNvPr id="35" name="Рисунок 34"/>
          <p:cNvPicPr/>
          <p:nvPr/>
        </p:nvPicPr>
        <p:blipFill>
          <a:blip r:embed="rId2"/>
          <a:stretch/>
        </p:blipFill>
        <p:spPr>
          <a:xfrm>
            <a:off x="1407240" y="1768320"/>
            <a:ext cx="2620080" cy="20905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slow" advClick="0" advTm="5300">
    <p:wheel spokes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5300">
    <p:wheel spokes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0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4426560" cy="20905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16000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5" name="PlaceHolder 3"/>
          <p:cNvSpPr>
            <a:spLocks noGrp="1"/>
          </p:cNvSpPr>
          <p:nvPr>
            <p:ph type="body"/>
          </p:nvPr>
        </p:nvSpPr>
        <p:spPr>
          <a:xfrm>
            <a:off x="2772360" y="1768680"/>
            <a:ext cx="216000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48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504000" y="286056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1" name="PlaceHolder 4"/>
          <p:cNvSpPr>
            <a:spLocks noGrp="1"/>
          </p:cNvSpPr>
          <p:nvPr>
            <p:ph type="body"/>
          </p:nvPr>
        </p:nvSpPr>
        <p:spPr>
          <a:xfrm>
            <a:off x="2772360" y="1768680"/>
            <a:ext cx="216000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4426560" cy="20905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16000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2772360" y="176868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2772360" y="286056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2772360" y="176868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504000" y="2860560"/>
            <a:ext cx="442656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504000" y="2860560"/>
            <a:ext cx="442656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2772360" y="176868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2772360" y="286056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7" name="PlaceHolder 5"/>
          <p:cNvSpPr>
            <a:spLocks noGrp="1"/>
          </p:cNvSpPr>
          <p:nvPr>
            <p:ph type="body"/>
          </p:nvPr>
        </p:nvSpPr>
        <p:spPr>
          <a:xfrm>
            <a:off x="504000" y="286056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71" name="Рисунок 70"/>
          <p:cNvPicPr/>
          <p:nvPr/>
        </p:nvPicPr>
        <p:blipFill>
          <a:blip r:embed="rId2"/>
          <a:stretch/>
        </p:blipFill>
        <p:spPr>
          <a:xfrm>
            <a:off x="1407240" y="1768320"/>
            <a:ext cx="2620080" cy="2090520"/>
          </a:xfrm>
          <a:prstGeom prst="rect">
            <a:avLst/>
          </a:prstGeom>
          <a:ln>
            <a:noFill/>
          </a:ln>
        </p:spPr>
      </p:pic>
      <p:pic>
        <p:nvPicPr>
          <p:cNvPr id="72" name="Рисунок 71"/>
          <p:cNvPicPr/>
          <p:nvPr/>
        </p:nvPicPr>
        <p:blipFill>
          <a:blip r:embed="rId2"/>
          <a:stretch/>
        </p:blipFill>
        <p:spPr>
          <a:xfrm>
            <a:off x="1407240" y="1768320"/>
            <a:ext cx="2620080" cy="20905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slow" advClick="0" advTm="5300">
    <p:wheel spokes="1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5300">
    <p:wheel spokes="1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6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4426560" cy="20905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16000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2772360" y="1768680"/>
            <a:ext cx="216000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48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6" name="PlaceHolder 3"/>
          <p:cNvSpPr>
            <a:spLocks noGrp="1"/>
          </p:cNvSpPr>
          <p:nvPr>
            <p:ph type="body"/>
          </p:nvPr>
        </p:nvSpPr>
        <p:spPr>
          <a:xfrm>
            <a:off x="504000" y="286056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7" name="PlaceHolder 4"/>
          <p:cNvSpPr>
            <a:spLocks noGrp="1"/>
          </p:cNvSpPr>
          <p:nvPr>
            <p:ph type="body"/>
          </p:nvPr>
        </p:nvSpPr>
        <p:spPr>
          <a:xfrm>
            <a:off x="2772360" y="1768680"/>
            <a:ext cx="216000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16000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0" name="PlaceHolder 3"/>
          <p:cNvSpPr>
            <a:spLocks noGrp="1"/>
          </p:cNvSpPr>
          <p:nvPr>
            <p:ph type="body"/>
          </p:nvPr>
        </p:nvSpPr>
        <p:spPr>
          <a:xfrm>
            <a:off x="2772360" y="176868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1" name="PlaceHolder 4"/>
          <p:cNvSpPr>
            <a:spLocks noGrp="1"/>
          </p:cNvSpPr>
          <p:nvPr>
            <p:ph type="body"/>
          </p:nvPr>
        </p:nvSpPr>
        <p:spPr>
          <a:xfrm>
            <a:off x="2772360" y="286056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2772360" y="176868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5" name="PlaceHolder 4"/>
          <p:cNvSpPr>
            <a:spLocks noGrp="1"/>
          </p:cNvSpPr>
          <p:nvPr>
            <p:ph type="body"/>
          </p:nvPr>
        </p:nvSpPr>
        <p:spPr>
          <a:xfrm>
            <a:off x="504000" y="2860560"/>
            <a:ext cx="442656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504000" y="2860560"/>
            <a:ext cx="442656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2772360" y="176868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2" name="PlaceHolder 4"/>
          <p:cNvSpPr>
            <a:spLocks noGrp="1"/>
          </p:cNvSpPr>
          <p:nvPr>
            <p:ph type="body"/>
          </p:nvPr>
        </p:nvSpPr>
        <p:spPr>
          <a:xfrm>
            <a:off x="2772360" y="286056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3" name="PlaceHolder 5"/>
          <p:cNvSpPr>
            <a:spLocks noGrp="1"/>
          </p:cNvSpPr>
          <p:nvPr>
            <p:ph type="body"/>
          </p:nvPr>
        </p:nvSpPr>
        <p:spPr>
          <a:xfrm>
            <a:off x="504000" y="286056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107" name="Рисунок 106"/>
          <p:cNvPicPr/>
          <p:nvPr/>
        </p:nvPicPr>
        <p:blipFill>
          <a:blip r:embed="rId2"/>
          <a:stretch/>
        </p:blipFill>
        <p:spPr>
          <a:xfrm>
            <a:off x="1407240" y="1768320"/>
            <a:ext cx="2620080" cy="2090520"/>
          </a:xfrm>
          <a:prstGeom prst="rect">
            <a:avLst/>
          </a:prstGeom>
          <a:ln>
            <a:noFill/>
          </a:ln>
        </p:spPr>
      </p:pic>
      <p:pic>
        <p:nvPicPr>
          <p:cNvPr id="108" name="Рисунок 107"/>
          <p:cNvPicPr/>
          <p:nvPr/>
        </p:nvPicPr>
        <p:blipFill>
          <a:blip r:embed="rId2"/>
          <a:stretch/>
        </p:blipFill>
        <p:spPr>
          <a:xfrm>
            <a:off x="1407240" y="1768320"/>
            <a:ext cx="2620080" cy="20905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slow" advClick="0" advTm="5300">
    <p:wheel spokes="1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5300">
    <p:wheel spokes="1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13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4426560" cy="20905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16000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2772360" y="1768680"/>
            <a:ext cx="216000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16000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2772360" y="1768680"/>
            <a:ext cx="216000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48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2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23" name="PlaceHolder 3"/>
          <p:cNvSpPr>
            <a:spLocks noGrp="1"/>
          </p:cNvSpPr>
          <p:nvPr>
            <p:ph type="body"/>
          </p:nvPr>
        </p:nvSpPr>
        <p:spPr>
          <a:xfrm>
            <a:off x="504000" y="286056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24" name="PlaceHolder 4"/>
          <p:cNvSpPr>
            <a:spLocks noGrp="1"/>
          </p:cNvSpPr>
          <p:nvPr>
            <p:ph type="body"/>
          </p:nvPr>
        </p:nvSpPr>
        <p:spPr>
          <a:xfrm>
            <a:off x="2772360" y="1768680"/>
            <a:ext cx="216000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2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16000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27" name="PlaceHolder 3"/>
          <p:cNvSpPr>
            <a:spLocks noGrp="1"/>
          </p:cNvSpPr>
          <p:nvPr>
            <p:ph type="body"/>
          </p:nvPr>
        </p:nvSpPr>
        <p:spPr>
          <a:xfrm>
            <a:off x="2772360" y="176868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28" name="PlaceHolder 4"/>
          <p:cNvSpPr>
            <a:spLocks noGrp="1"/>
          </p:cNvSpPr>
          <p:nvPr>
            <p:ph type="body"/>
          </p:nvPr>
        </p:nvSpPr>
        <p:spPr>
          <a:xfrm>
            <a:off x="2772360" y="286056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1" name="PlaceHolder 3"/>
          <p:cNvSpPr>
            <a:spLocks noGrp="1"/>
          </p:cNvSpPr>
          <p:nvPr>
            <p:ph type="body"/>
          </p:nvPr>
        </p:nvSpPr>
        <p:spPr>
          <a:xfrm>
            <a:off x="2772360" y="176868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2" name="PlaceHolder 4"/>
          <p:cNvSpPr>
            <a:spLocks noGrp="1"/>
          </p:cNvSpPr>
          <p:nvPr>
            <p:ph type="body"/>
          </p:nvPr>
        </p:nvSpPr>
        <p:spPr>
          <a:xfrm>
            <a:off x="504000" y="2860560"/>
            <a:ext cx="442656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504000" y="2860560"/>
            <a:ext cx="442656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3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8" name="PlaceHolder 3"/>
          <p:cNvSpPr>
            <a:spLocks noGrp="1"/>
          </p:cNvSpPr>
          <p:nvPr>
            <p:ph type="body"/>
          </p:nvPr>
        </p:nvSpPr>
        <p:spPr>
          <a:xfrm>
            <a:off x="2772360" y="176868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9" name="PlaceHolder 4"/>
          <p:cNvSpPr>
            <a:spLocks noGrp="1"/>
          </p:cNvSpPr>
          <p:nvPr>
            <p:ph type="body"/>
          </p:nvPr>
        </p:nvSpPr>
        <p:spPr>
          <a:xfrm>
            <a:off x="2772360" y="286056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0" name="PlaceHolder 5"/>
          <p:cNvSpPr>
            <a:spLocks noGrp="1"/>
          </p:cNvSpPr>
          <p:nvPr>
            <p:ph type="body"/>
          </p:nvPr>
        </p:nvSpPr>
        <p:spPr>
          <a:xfrm>
            <a:off x="504000" y="286056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3" name="PlaceHolder 3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144" name="Рисунок 143"/>
          <p:cNvPicPr/>
          <p:nvPr/>
        </p:nvPicPr>
        <p:blipFill>
          <a:blip r:embed="rId2"/>
          <a:stretch/>
        </p:blipFill>
        <p:spPr>
          <a:xfrm>
            <a:off x="1407240" y="1768320"/>
            <a:ext cx="2620080" cy="2090520"/>
          </a:xfrm>
          <a:prstGeom prst="rect">
            <a:avLst/>
          </a:prstGeom>
          <a:ln>
            <a:noFill/>
          </a:ln>
        </p:spPr>
      </p:pic>
      <p:pic>
        <p:nvPicPr>
          <p:cNvPr id="145" name="Рисунок 144"/>
          <p:cNvPicPr/>
          <p:nvPr/>
        </p:nvPicPr>
        <p:blipFill>
          <a:blip r:embed="rId2"/>
          <a:stretch/>
        </p:blipFill>
        <p:spPr>
          <a:xfrm>
            <a:off x="1407240" y="1768320"/>
            <a:ext cx="2620080" cy="20905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slow" advClick="0" advTm="5300">
    <p:wheel spokes="1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5300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49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4426560" cy="20905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5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16000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54" name="PlaceHolder 3"/>
          <p:cNvSpPr>
            <a:spLocks noGrp="1"/>
          </p:cNvSpPr>
          <p:nvPr>
            <p:ph type="body"/>
          </p:nvPr>
        </p:nvSpPr>
        <p:spPr>
          <a:xfrm>
            <a:off x="2772360" y="1768680"/>
            <a:ext cx="216000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48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5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59" name="PlaceHolder 3"/>
          <p:cNvSpPr>
            <a:spLocks noGrp="1"/>
          </p:cNvSpPr>
          <p:nvPr>
            <p:ph type="body"/>
          </p:nvPr>
        </p:nvSpPr>
        <p:spPr>
          <a:xfrm>
            <a:off x="504000" y="286056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60" name="PlaceHolder 4"/>
          <p:cNvSpPr>
            <a:spLocks noGrp="1"/>
          </p:cNvSpPr>
          <p:nvPr>
            <p:ph type="body"/>
          </p:nvPr>
        </p:nvSpPr>
        <p:spPr>
          <a:xfrm>
            <a:off x="2772360" y="1768680"/>
            <a:ext cx="216000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6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16000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63" name="PlaceHolder 3"/>
          <p:cNvSpPr>
            <a:spLocks noGrp="1"/>
          </p:cNvSpPr>
          <p:nvPr>
            <p:ph type="body"/>
          </p:nvPr>
        </p:nvSpPr>
        <p:spPr>
          <a:xfrm>
            <a:off x="2772360" y="176868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64" name="PlaceHolder 4"/>
          <p:cNvSpPr>
            <a:spLocks noGrp="1"/>
          </p:cNvSpPr>
          <p:nvPr>
            <p:ph type="body"/>
          </p:nvPr>
        </p:nvSpPr>
        <p:spPr>
          <a:xfrm>
            <a:off x="2772360" y="286056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6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67" name="PlaceHolder 3"/>
          <p:cNvSpPr>
            <a:spLocks noGrp="1"/>
          </p:cNvSpPr>
          <p:nvPr>
            <p:ph type="body"/>
          </p:nvPr>
        </p:nvSpPr>
        <p:spPr>
          <a:xfrm>
            <a:off x="2772360" y="176868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68" name="PlaceHolder 4"/>
          <p:cNvSpPr>
            <a:spLocks noGrp="1"/>
          </p:cNvSpPr>
          <p:nvPr>
            <p:ph type="body"/>
          </p:nvPr>
        </p:nvSpPr>
        <p:spPr>
          <a:xfrm>
            <a:off x="504000" y="2860560"/>
            <a:ext cx="442656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7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1" name="PlaceHolder 3"/>
          <p:cNvSpPr>
            <a:spLocks noGrp="1"/>
          </p:cNvSpPr>
          <p:nvPr>
            <p:ph type="body"/>
          </p:nvPr>
        </p:nvSpPr>
        <p:spPr>
          <a:xfrm>
            <a:off x="504000" y="2860560"/>
            <a:ext cx="442656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7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4" name="PlaceHolder 3"/>
          <p:cNvSpPr>
            <a:spLocks noGrp="1"/>
          </p:cNvSpPr>
          <p:nvPr>
            <p:ph type="body"/>
          </p:nvPr>
        </p:nvSpPr>
        <p:spPr>
          <a:xfrm>
            <a:off x="2772360" y="176868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5" name="PlaceHolder 4"/>
          <p:cNvSpPr>
            <a:spLocks noGrp="1"/>
          </p:cNvSpPr>
          <p:nvPr>
            <p:ph type="body"/>
          </p:nvPr>
        </p:nvSpPr>
        <p:spPr>
          <a:xfrm>
            <a:off x="2772360" y="286056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6" name="PlaceHolder 5"/>
          <p:cNvSpPr>
            <a:spLocks noGrp="1"/>
          </p:cNvSpPr>
          <p:nvPr>
            <p:ph type="body"/>
          </p:nvPr>
        </p:nvSpPr>
        <p:spPr>
          <a:xfrm>
            <a:off x="504000" y="286056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48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7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9" name="PlaceHolder 3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180" name="Рисунок 179"/>
          <p:cNvPicPr/>
          <p:nvPr/>
        </p:nvPicPr>
        <p:blipFill>
          <a:blip r:embed="rId2"/>
          <a:stretch/>
        </p:blipFill>
        <p:spPr>
          <a:xfrm>
            <a:off x="1407240" y="1768320"/>
            <a:ext cx="2620080" cy="2090520"/>
          </a:xfrm>
          <a:prstGeom prst="rect">
            <a:avLst/>
          </a:prstGeom>
          <a:ln>
            <a:noFill/>
          </a:ln>
        </p:spPr>
      </p:pic>
      <p:pic>
        <p:nvPicPr>
          <p:cNvPr id="181" name="Рисунок 180"/>
          <p:cNvPicPr/>
          <p:nvPr/>
        </p:nvPicPr>
        <p:blipFill>
          <a:blip r:embed="rId2"/>
          <a:stretch/>
        </p:blipFill>
        <p:spPr>
          <a:xfrm>
            <a:off x="1407240" y="1768320"/>
            <a:ext cx="2620080" cy="20905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slow" advClick="0" advTm="5300">
    <p:wheel spokes="1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5300">
    <p:wheel spokes="1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88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4426560" cy="20905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9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9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16000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93" name="PlaceHolder 3"/>
          <p:cNvSpPr>
            <a:spLocks noGrp="1"/>
          </p:cNvSpPr>
          <p:nvPr>
            <p:ph type="body"/>
          </p:nvPr>
        </p:nvSpPr>
        <p:spPr>
          <a:xfrm>
            <a:off x="2772360" y="1768680"/>
            <a:ext cx="216000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48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9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98" name="PlaceHolder 3"/>
          <p:cNvSpPr>
            <a:spLocks noGrp="1"/>
          </p:cNvSpPr>
          <p:nvPr>
            <p:ph type="body"/>
          </p:nvPr>
        </p:nvSpPr>
        <p:spPr>
          <a:xfrm>
            <a:off x="504000" y="286056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99" name="PlaceHolder 4"/>
          <p:cNvSpPr>
            <a:spLocks noGrp="1"/>
          </p:cNvSpPr>
          <p:nvPr>
            <p:ph type="body"/>
          </p:nvPr>
        </p:nvSpPr>
        <p:spPr>
          <a:xfrm>
            <a:off x="2772360" y="1768680"/>
            <a:ext cx="216000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0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16000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02" name="PlaceHolder 3"/>
          <p:cNvSpPr>
            <a:spLocks noGrp="1"/>
          </p:cNvSpPr>
          <p:nvPr>
            <p:ph type="body"/>
          </p:nvPr>
        </p:nvSpPr>
        <p:spPr>
          <a:xfrm>
            <a:off x="2772360" y="176868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03" name="PlaceHolder 4"/>
          <p:cNvSpPr>
            <a:spLocks noGrp="1"/>
          </p:cNvSpPr>
          <p:nvPr>
            <p:ph type="body"/>
          </p:nvPr>
        </p:nvSpPr>
        <p:spPr>
          <a:xfrm>
            <a:off x="2772360" y="286056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0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06" name="PlaceHolder 3"/>
          <p:cNvSpPr>
            <a:spLocks noGrp="1"/>
          </p:cNvSpPr>
          <p:nvPr>
            <p:ph type="body"/>
          </p:nvPr>
        </p:nvSpPr>
        <p:spPr>
          <a:xfrm>
            <a:off x="2772360" y="176868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07" name="PlaceHolder 4"/>
          <p:cNvSpPr>
            <a:spLocks noGrp="1"/>
          </p:cNvSpPr>
          <p:nvPr>
            <p:ph type="body"/>
          </p:nvPr>
        </p:nvSpPr>
        <p:spPr>
          <a:xfrm>
            <a:off x="504000" y="2860560"/>
            <a:ext cx="442656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04000" y="286056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2772360" y="1768680"/>
            <a:ext cx="216000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0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0" name="PlaceHolder 3"/>
          <p:cNvSpPr>
            <a:spLocks noGrp="1"/>
          </p:cNvSpPr>
          <p:nvPr>
            <p:ph type="body"/>
          </p:nvPr>
        </p:nvSpPr>
        <p:spPr>
          <a:xfrm>
            <a:off x="504000" y="2860560"/>
            <a:ext cx="442656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1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3" name="PlaceHolder 3"/>
          <p:cNvSpPr>
            <a:spLocks noGrp="1"/>
          </p:cNvSpPr>
          <p:nvPr>
            <p:ph type="body"/>
          </p:nvPr>
        </p:nvSpPr>
        <p:spPr>
          <a:xfrm>
            <a:off x="2772360" y="176868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4" name="PlaceHolder 4"/>
          <p:cNvSpPr>
            <a:spLocks noGrp="1"/>
          </p:cNvSpPr>
          <p:nvPr>
            <p:ph type="body"/>
          </p:nvPr>
        </p:nvSpPr>
        <p:spPr>
          <a:xfrm>
            <a:off x="2772360" y="286056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5" name="PlaceHolder 5"/>
          <p:cNvSpPr>
            <a:spLocks noGrp="1"/>
          </p:cNvSpPr>
          <p:nvPr>
            <p:ph type="body"/>
          </p:nvPr>
        </p:nvSpPr>
        <p:spPr>
          <a:xfrm>
            <a:off x="504000" y="286056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1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8" name="PlaceHolder 3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219" name="Рисунок 218"/>
          <p:cNvPicPr/>
          <p:nvPr/>
        </p:nvPicPr>
        <p:blipFill>
          <a:blip r:embed="rId2"/>
          <a:stretch/>
        </p:blipFill>
        <p:spPr>
          <a:xfrm>
            <a:off x="1407240" y="1768320"/>
            <a:ext cx="2620080" cy="2090520"/>
          </a:xfrm>
          <a:prstGeom prst="rect">
            <a:avLst/>
          </a:prstGeom>
          <a:ln>
            <a:noFill/>
          </a:ln>
        </p:spPr>
      </p:pic>
      <p:pic>
        <p:nvPicPr>
          <p:cNvPr id="220" name="Рисунок 219"/>
          <p:cNvPicPr/>
          <p:nvPr/>
        </p:nvPicPr>
        <p:blipFill>
          <a:blip r:embed="rId2"/>
          <a:stretch/>
        </p:blipFill>
        <p:spPr>
          <a:xfrm>
            <a:off x="1407240" y="1768320"/>
            <a:ext cx="2620080" cy="20905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slow" advClick="0" advTm="5300">
    <p:wheel spokes="1"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5300">
    <p:wheel spokes="1"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24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4426560" cy="20905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2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2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16000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29" name="PlaceHolder 3"/>
          <p:cNvSpPr>
            <a:spLocks noGrp="1"/>
          </p:cNvSpPr>
          <p:nvPr>
            <p:ph type="body"/>
          </p:nvPr>
        </p:nvSpPr>
        <p:spPr>
          <a:xfrm>
            <a:off x="2772360" y="1768680"/>
            <a:ext cx="216000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48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3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34" name="PlaceHolder 3"/>
          <p:cNvSpPr>
            <a:spLocks noGrp="1"/>
          </p:cNvSpPr>
          <p:nvPr>
            <p:ph type="body"/>
          </p:nvPr>
        </p:nvSpPr>
        <p:spPr>
          <a:xfrm>
            <a:off x="504000" y="286056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35" name="PlaceHolder 4"/>
          <p:cNvSpPr>
            <a:spLocks noGrp="1"/>
          </p:cNvSpPr>
          <p:nvPr>
            <p:ph type="body"/>
          </p:nvPr>
        </p:nvSpPr>
        <p:spPr>
          <a:xfrm>
            <a:off x="2772360" y="1768680"/>
            <a:ext cx="216000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16000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2772360" y="176868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2772360" y="286056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3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16000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38" name="PlaceHolder 3"/>
          <p:cNvSpPr>
            <a:spLocks noGrp="1"/>
          </p:cNvSpPr>
          <p:nvPr>
            <p:ph type="body"/>
          </p:nvPr>
        </p:nvSpPr>
        <p:spPr>
          <a:xfrm>
            <a:off x="2772360" y="176868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39" name="PlaceHolder 4"/>
          <p:cNvSpPr>
            <a:spLocks noGrp="1"/>
          </p:cNvSpPr>
          <p:nvPr>
            <p:ph type="body"/>
          </p:nvPr>
        </p:nvSpPr>
        <p:spPr>
          <a:xfrm>
            <a:off x="2772360" y="286056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4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42" name="PlaceHolder 3"/>
          <p:cNvSpPr>
            <a:spLocks noGrp="1"/>
          </p:cNvSpPr>
          <p:nvPr>
            <p:ph type="body"/>
          </p:nvPr>
        </p:nvSpPr>
        <p:spPr>
          <a:xfrm>
            <a:off x="2772360" y="176868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43" name="PlaceHolder 4"/>
          <p:cNvSpPr>
            <a:spLocks noGrp="1"/>
          </p:cNvSpPr>
          <p:nvPr>
            <p:ph type="body"/>
          </p:nvPr>
        </p:nvSpPr>
        <p:spPr>
          <a:xfrm>
            <a:off x="504000" y="2860560"/>
            <a:ext cx="442656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4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46" name="PlaceHolder 3"/>
          <p:cNvSpPr>
            <a:spLocks noGrp="1"/>
          </p:cNvSpPr>
          <p:nvPr>
            <p:ph type="body"/>
          </p:nvPr>
        </p:nvSpPr>
        <p:spPr>
          <a:xfrm>
            <a:off x="504000" y="2860560"/>
            <a:ext cx="442656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4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49" name="PlaceHolder 3"/>
          <p:cNvSpPr>
            <a:spLocks noGrp="1"/>
          </p:cNvSpPr>
          <p:nvPr>
            <p:ph type="body"/>
          </p:nvPr>
        </p:nvSpPr>
        <p:spPr>
          <a:xfrm>
            <a:off x="2772360" y="176868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0" name="PlaceHolder 4"/>
          <p:cNvSpPr>
            <a:spLocks noGrp="1"/>
          </p:cNvSpPr>
          <p:nvPr>
            <p:ph type="body"/>
          </p:nvPr>
        </p:nvSpPr>
        <p:spPr>
          <a:xfrm>
            <a:off x="2772360" y="286056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1" name="PlaceHolder 5"/>
          <p:cNvSpPr>
            <a:spLocks noGrp="1"/>
          </p:cNvSpPr>
          <p:nvPr>
            <p:ph type="body"/>
          </p:nvPr>
        </p:nvSpPr>
        <p:spPr>
          <a:xfrm>
            <a:off x="504000" y="286056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5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4" name="PlaceHolder 3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255" name="Рисунок 254"/>
          <p:cNvPicPr/>
          <p:nvPr/>
        </p:nvPicPr>
        <p:blipFill>
          <a:blip r:embed="rId2"/>
          <a:stretch/>
        </p:blipFill>
        <p:spPr>
          <a:xfrm>
            <a:off x="1407240" y="1768320"/>
            <a:ext cx="2620080" cy="2090520"/>
          </a:xfrm>
          <a:prstGeom prst="rect">
            <a:avLst/>
          </a:prstGeom>
          <a:ln>
            <a:noFill/>
          </a:ln>
        </p:spPr>
      </p:pic>
      <p:pic>
        <p:nvPicPr>
          <p:cNvPr id="256" name="Рисунок 255"/>
          <p:cNvPicPr/>
          <p:nvPr/>
        </p:nvPicPr>
        <p:blipFill>
          <a:blip r:embed="rId2"/>
          <a:stretch/>
        </p:blipFill>
        <p:spPr>
          <a:xfrm>
            <a:off x="1407240" y="1768320"/>
            <a:ext cx="2620080" cy="20905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slow" advClick="0" advTm="5300">
    <p:wheel spokes="1"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5300">
    <p:wheel spokes="1"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62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4426560" cy="20905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6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6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16000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67" name="PlaceHolder 3"/>
          <p:cNvSpPr>
            <a:spLocks noGrp="1"/>
          </p:cNvSpPr>
          <p:nvPr>
            <p:ph type="body"/>
          </p:nvPr>
        </p:nvSpPr>
        <p:spPr>
          <a:xfrm>
            <a:off x="2772360" y="1768680"/>
            <a:ext cx="216000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2772360" y="176868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2860560"/>
            <a:ext cx="442656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48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7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72" name="PlaceHolder 3"/>
          <p:cNvSpPr>
            <a:spLocks noGrp="1"/>
          </p:cNvSpPr>
          <p:nvPr>
            <p:ph type="body"/>
          </p:nvPr>
        </p:nvSpPr>
        <p:spPr>
          <a:xfrm>
            <a:off x="504000" y="286056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73" name="PlaceHolder 4"/>
          <p:cNvSpPr>
            <a:spLocks noGrp="1"/>
          </p:cNvSpPr>
          <p:nvPr>
            <p:ph type="body"/>
          </p:nvPr>
        </p:nvSpPr>
        <p:spPr>
          <a:xfrm>
            <a:off x="2772360" y="1768680"/>
            <a:ext cx="216000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7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16000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76" name="PlaceHolder 3"/>
          <p:cNvSpPr>
            <a:spLocks noGrp="1"/>
          </p:cNvSpPr>
          <p:nvPr>
            <p:ph type="body"/>
          </p:nvPr>
        </p:nvSpPr>
        <p:spPr>
          <a:xfrm>
            <a:off x="2772360" y="176868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77" name="PlaceHolder 4"/>
          <p:cNvSpPr>
            <a:spLocks noGrp="1"/>
          </p:cNvSpPr>
          <p:nvPr>
            <p:ph type="body"/>
          </p:nvPr>
        </p:nvSpPr>
        <p:spPr>
          <a:xfrm>
            <a:off x="2772360" y="286056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7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0" name="PlaceHolder 3"/>
          <p:cNvSpPr>
            <a:spLocks noGrp="1"/>
          </p:cNvSpPr>
          <p:nvPr>
            <p:ph type="body"/>
          </p:nvPr>
        </p:nvSpPr>
        <p:spPr>
          <a:xfrm>
            <a:off x="2772360" y="176868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1" name="PlaceHolder 4"/>
          <p:cNvSpPr>
            <a:spLocks noGrp="1"/>
          </p:cNvSpPr>
          <p:nvPr>
            <p:ph type="body"/>
          </p:nvPr>
        </p:nvSpPr>
        <p:spPr>
          <a:xfrm>
            <a:off x="504000" y="2860560"/>
            <a:ext cx="442656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8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4" name="PlaceHolder 3"/>
          <p:cNvSpPr>
            <a:spLocks noGrp="1"/>
          </p:cNvSpPr>
          <p:nvPr>
            <p:ph type="body"/>
          </p:nvPr>
        </p:nvSpPr>
        <p:spPr>
          <a:xfrm>
            <a:off x="504000" y="2860560"/>
            <a:ext cx="442656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8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7" name="PlaceHolder 3"/>
          <p:cNvSpPr>
            <a:spLocks noGrp="1"/>
          </p:cNvSpPr>
          <p:nvPr>
            <p:ph type="body"/>
          </p:nvPr>
        </p:nvSpPr>
        <p:spPr>
          <a:xfrm>
            <a:off x="2772360" y="176868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8" name="PlaceHolder 4"/>
          <p:cNvSpPr>
            <a:spLocks noGrp="1"/>
          </p:cNvSpPr>
          <p:nvPr>
            <p:ph type="body"/>
          </p:nvPr>
        </p:nvSpPr>
        <p:spPr>
          <a:xfrm>
            <a:off x="2772360" y="286056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9" name="PlaceHolder 5"/>
          <p:cNvSpPr>
            <a:spLocks noGrp="1"/>
          </p:cNvSpPr>
          <p:nvPr>
            <p:ph type="body"/>
          </p:nvPr>
        </p:nvSpPr>
        <p:spPr>
          <a:xfrm>
            <a:off x="504000" y="2860560"/>
            <a:ext cx="2160000" cy="9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9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92" name="PlaceHolder 3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293" name="Рисунок 292"/>
          <p:cNvPicPr/>
          <p:nvPr/>
        </p:nvPicPr>
        <p:blipFill>
          <a:blip r:embed="rId2"/>
          <a:stretch/>
        </p:blipFill>
        <p:spPr>
          <a:xfrm>
            <a:off x="1407240" y="1768320"/>
            <a:ext cx="2620080" cy="2090520"/>
          </a:xfrm>
          <a:prstGeom prst="rect">
            <a:avLst/>
          </a:prstGeom>
          <a:ln>
            <a:noFill/>
          </a:ln>
        </p:spPr>
      </p:pic>
      <p:pic>
        <p:nvPicPr>
          <p:cNvPr id="294" name="Рисунок 293"/>
          <p:cNvPicPr/>
          <p:nvPr/>
        </p:nvPicPr>
        <p:blipFill>
          <a:blip r:embed="rId2"/>
          <a:stretch/>
        </p:blipFill>
        <p:spPr>
          <a:xfrm>
            <a:off x="1407240" y="1768320"/>
            <a:ext cx="2620080" cy="20905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slow" advClick="0" advTm="5300">
    <p:wheel spokes="1"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5300">
    <p:wheel spokes="1"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99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4426560" cy="20905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0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20905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  <p:transition spd="slow" advClick="0" advTm="5300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640" cy="438372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3200" spc="-1">
                <a:latin typeface="Arial"/>
              </a:rPr>
              <a:t>Для правки структуры щёлкните мышью</a:t>
            </a:r>
            <a:endParaRPr/>
          </a:p>
          <a:p>
            <a:pPr marL="864000" lvl="1" indent="-324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2800" spc="-1">
                <a:latin typeface="Arial"/>
              </a:rPr>
              <a:t>Второй уровень структуры</a:t>
            </a:r>
            <a:endParaRPr/>
          </a:p>
          <a:p>
            <a:pPr marL="1296000" lvl="2" indent="-288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400" spc="-1">
                <a:latin typeface="Arial"/>
              </a:rPr>
              <a:t>Третий уровень структуры</a:t>
            </a:r>
            <a:endParaRPr/>
          </a:p>
          <a:p>
            <a:pPr marL="1728000" lvl="3" indent="-216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2000" spc="-1">
                <a:latin typeface="Arial"/>
              </a:rPr>
              <a:t>Четвёртый уровень структуры</a:t>
            </a:r>
            <a:endParaRPr/>
          </a:p>
          <a:p>
            <a:pPr marL="2160000" lvl="4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Пятый уровень структуры</a:t>
            </a:r>
            <a:endParaRPr/>
          </a:p>
          <a:p>
            <a:pPr marL="2592000" lvl="5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Шестой уровень структуры</a:t>
            </a:r>
            <a:endParaRPr/>
          </a:p>
          <a:p>
            <a:pPr marL="3024000" lvl="6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 advClick="0" advTm="5300">
    <p:wheel spokes="1"/>
  </p:transition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438372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3200" spc="-1">
                <a:latin typeface="Arial"/>
              </a:rPr>
              <a:t>Для правки структуры щёлкните мышью</a:t>
            </a:r>
            <a:endParaRPr/>
          </a:p>
          <a:p>
            <a:pPr marL="864000" lvl="1" indent="-324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2800" spc="-1">
                <a:latin typeface="Arial"/>
              </a:rPr>
              <a:t>Второй уровень структуры</a:t>
            </a:r>
            <a:endParaRPr/>
          </a:p>
          <a:p>
            <a:pPr marL="1296000" lvl="2" indent="-288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400" spc="-1">
                <a:latin typeface="Arial"/>
              </a:rPr>
              <a:t>Третий уровень структуры</a:t>
            </a:r>
            <a:endParaRPr/>
          </a:p>
          <a:p>
            <a:pPr marL="1728000" lvl="3" indent="-216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2000" spc="-1">
                <a:latin typeface="Arial"/>
              </a:rPr>
              <a:t>Четвёртый уровень структуры</a:t>
            </a:r>
            <a:endParaRPr/>
          </a:p>
          <a:p>
            <a:pPr marL="2160000" lvl="4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Пятый уровень структуры</a:t>
            </a:r>
            <a:endParaRPr/>
          </a:p>
          <a:p>
            <a:pPr marL="2592000" lvl="5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Шестой уровень структуры</a:t>
            </a:r>
            <a:endParaRPr/>
          </a:p>
          <a:p>
            <a:pPr marL="3024000" lvl="6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Седьмой уровень структуры</a:t>
            </a:r>
            <a:endParaRPr/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560" cy="438372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3200" spc="-1">
                <a:latin typeface="Arial"/>
              </a:rPr>
              <a:t>Для правки структуры щёлкните мышью</a:t>
            </a:r>
            <a:endParaRPr/>
          </a:p>
          <a:p>
            <a:pPr marL="864000" lvl="1" indent="-324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2800" spc="-1">
                <a:latin typeface="Arial"/>
              </a:rPr>
              <a:t>Второй уровень структуры</a:t>
            </a:r>
            <a:endParaRPr/>
          </a:p>
          <a:p>
            <a:pPr marL="1296000" lvl="2" indent="-288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400" spc="-1">
                <a:latin typeface="Arial"/>
              </a:rPr>
              <a:t>Третий уровень структуры</a:t>
            </a:r>
            <a:endParaRPr/>
          </a:p>
          <a:p>
            <a:pPr marL="1728000" lvl="3" indent="-216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2000" spc="-1">
                <a:latin typeface="Arial"/>
              </a:rPr>
              <a:t>Четвёртый уровень структуры</a:t>
            </a:r>
            <a:endParaRPr/>
          </a:p>
          <a:p>
            <a:pPr marL="2160000" lvl="4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Пятый уровень структуры</a:t>
            </a:r>
            <a:endParaRPr/>
          </a:p>
          <a:p>
            <a:pPr marL="2592000" lvl="5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Шестой уровень структуры</a:t>
            </a:r>
            <a:endParaRPr/>
          </a:p>
          <a:p>
            <a:pPr marL="3024000" lvl="6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ransition spd="slow" advClick="0" advTm="5300">
    <p:wheel spokes="1"/>
  </p:transition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400" spc="-1">
                <a:latin typeface="Arial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3200" spc="-1">
                <a:latin typeface="Arial"/>
              </a:rPr>
              <a:t>Для правки структуры щёлкните мышью</a:t>
            </a:r>
            <a:endParaRPr/>
          </a:p>
          <a:p>
            <a:pPr marL="864000" lvl="1" indent="-324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2800" spc="-1">
                <a:latin typeface="Arial"/>
              </a:rPr>
              <a:t>Второй уровень структуры</a:t>
            </a:r>
            <a:endParaRPr/>
          </a:p>
          <a:p>
            <a:pPr marL="1296000" lvl="2" indent="-288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400" spc="-1">
                <a:latin typeface="Arial"/>
              </a:rPr>
              <a:t>Третий уровень структуры</a:t>
            </a:r>
            <a:endParaRPr/>
          </a:p>
          <a:p>
            <a:pPr marL="1728000" lvl="3" indent="-216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2000" spc="-1">
                <a:latin typeface="Arial"/>
              </a:rPr>
              <a:t>Четвёртый уровень структуры</a:t>
            </a:r>
            <a:endParaRPr/>
          </a:p>
          <a:p>
            <a:pPr marL="2160000" lvl="4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Пятый уровень структуры</a:t>
            </a:r>
            <a:endParaRPr/>
          </a:p>
          <a:p>
            <a:pPr marL="2592000" lvl="5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Шестой уровень структуры</a:t>
            </a:r>
            <a:endParaRPr/>
          </a:p>
          <a:p>
            <a:pPr marL="3024000" lvl="6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ransition spd="slow" advClick="0" advTm="5300">
    <p:wheel spokes="1"/>
  </p:transition>
  <p:txStyles>
    <p:titleStyle/>
    <p:bodyStyle/>
    <p:otherStyle/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438372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3200" spc="-1">
                <a:latin typeface="Arial"/>
              </a:rPr>
              <a:t>Для правки структуры щёлкните мышью</a:t>
            </a:r>
            <a:endParaRPr/>
          </a:p>
          <a:p>
            <a:pPr marL="864000" lvl="1" indent="-324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2800" spc="-1">
                <a:latin typeface="Arial"/>
              </a:rPr>
              <a:t>Второй уровень структуры</a:t>
            </a:r>
            <a:endParaRPr/>
          </a:p>
          <a:p>
            <a:pPr marL="1296000" lvl="2" indent="-288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400" spc="-1">
                <a:latin typeface="Arial"/>
              </a:rPr>
              <a:t>Третий уровень структуры</a:t>
            </a:r>
            <a:endParaRPr/>
          </a:p>
          <a:p>
            <a:pPr marL="1728000" lvl="3" indent="-216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2000" spc="-1">
                <a:latin typeface="Arial"/>
              </a:rPr>
              <a:t>Четвёртый уровень структуры</a:t>
            </a:r>
            <a:endParaRPr/>
          </a:p>
          <a:p>
            <a:pPr marL="2160000" lvl="4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Пятый уровень структуры</a:t>
            </a:r>
            <a:endParaRPr/>
          </a:p>
          <a:p>
            <a:pPr marL="2592000" lvl="5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Шестой уровень структуры</a:t>
            </a:r>
            <a:endParaRPr/>
          </a:p>
          <a:p>
            <a:pPr marL="3024000" lvl="6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Седьмой уровень структуры</a:t>
            </a:r>
            <a:endParaRPr/>
          </a:p>
        </p:txBody>
      </p:sp>
      <p:sp>
        <p:nvSpPr>
          <p:cNvPr id="111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560" cy="438372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3200" spc="-1">
                <a:latin typeface="Arial"/>
              </a:rPr>
              <a:t>Для правки структуры щёлкните мышью</a:t>
            </a:r>
            <a:endParaRPr/>
          </a:p>
          <a:p>
            <a:pPr marL="864000" lvl="1" indent="-324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2800" spc="-1">
                <a:latin typeface="Arial"/>
              </a:rPr>
              <a:t>Второй уровень структуры</a:t>
            </a:r>
            <a:endParaRPr/>
          </a:p>
          <a:p>
            <a:pPr marL="1296000" lvl="2" indent="-288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400" spc="-1">
                <a:latin typeface="Arial"/>
              </a:rPr>
              <a:t>Третий уровень структуры</a:t>
            </a:r>
            <a:endParaRPr/>
          </a:p>
          <a:p>
            <a:pPr marL="1728000" lvl="3" indent="-216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2000" spc="-1">
                <a:latin typeface="Arial"/>
              </a:rPr>
              <a:t>Четвёртый уровень структуры</a:t>
            </a:r>
            <a:endParaRPr/>
          </a:p>
          <a:p>
            <a:pPr marL="2160000" lvl="4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Пятый уровень структуры</a:t>
            </a:r>
            <a:endParaRPr/>
          </a:p>
          <a:p>
            <a:pPr marL="2592000" lvl="5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Шестой уровень структуры</a:t>
            </a:r>
            <a:endParaRPr/>
          </a:p>
          <a:p>
            <a:pPr marL="3024000" lvl="6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ransition spd="slow" advClick="0" advTm="5300">
    <p:wheel spokes="1"/>
  </p:transition>
  <p:txStyles>
    <p:titleStyle/>
    <p:bodyStyle/>
    <p:otherStyle/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400" spc="-1">
                <a:latin typeface="Arial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14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3200" spc="-1">
                <a:latin typeface="Arial"/>
              </a:rPr>
              <a:t>Для правки структуры щёлкните мышью</a:t>
            </a:r>
            <a:endParaRPr/>
          </a:p>
          <a:p>
            <a:pPr marL="864000" lvl="1" indent="-324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2800" spc="-1">
                <a:latin typeface="Arial"/>
              </a:rPr>
              <a:t>Второй уровень структуры</a:t>
            </a:r>
            <a:endParaRPr/>
          </a:p>
          <a:p>
            <a:pPr marL="1296000" lvl="2" indent="-288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400" spc="-1">
                <a:latin typeface="Arial"/>
              </a:rPr>
              <a:t>Третий уровень структуры</a:t>
            </a:r>
            <a:endParaRPr/>
          </a:p>
          <a:p>
            <a:pPr marL="1728000" lvl="3" indent="-216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2000" spc="-1">
                <a:latin typeface="Arial"/>
              </a:rPr>
              <a:t>Четвёртый уровень структуры</a:t>
            </a:r>
            <a:endParaRPr/>
          </a:p>
          <a:p>
            <a:pPr marL="2160000" lvl="4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Пятый уровень структуры</a:t>
            </a:r>
            <a:endParaRPr/>
          </a:p>
          <a:p>
            <a:pPr marL="2592000" lvl="5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Шестой уровень структуры</a:t>
            </a:r>
            <a:endParaRPr/>
          </a:p>
          <a:p>
            <a:pPr marL="3024000" lvl="6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ransition spd="slow" advClick="0" advTm="5300">
    <p:wheel spokes="1"/>
  </p:transition>
  <p:txStyles>
    <p:titleStyle/>
    <p:bodyStyle/>
    <p:otherStyle/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8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209052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3200" spc="-1">
                <a:latin typeface="Arial"/>
              </a:rPr>
              <a:t>Для правки структуры щёлкните мышью</a:t>
            </a:r>
            <a:endParaRPr/>
          </a:p>
          <a:p>
            <a:pPr marL="864000" lvl="1" indent="-324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2800" spc="-1">
                <a:latin typeface="Arial"/>
              </a:rPr>
              <a:t>Второй уровень структуры</a:t>
            </a:r>
            <a:endParaRPr/>
          </a:p>
          <a:p>
            <a:pPr marL="1296000" lvl="2" indent="-288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400" spc="-1">
                <a:latin typeface="Arial"/>
              </a:rPr>
              <a:t>Третий уровень структуры</a:t>
            </a:r>
            <a:endParaRPr/>
          </a:p>
          <a:p>
            <a:pPr marL="1728000" lvl="3" indent="-216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2000" spc="-1">
                <a:latin typeface="Arial"/>
              </a:rPr>
              <a:t>Четвёртый уровень структуры</a:t>
            </a:r>
            <a:endParaRPr/>
          </a:p>
          <a:p>
            <a:pPr marL="2160000" lvl="4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Пятый уровень структуры</a:t>
            </a:r>
            <a:endParaRPr/>
          </a:p>
          <a:p>
            <a:pPr marL="2592000" lvl="5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Шестой уровень структуры</a:t>
            </a:r>
            <a:endParaRPr/>
          </a:p>
          <a:p>
            <a:pPr marL="3024000" lvl="6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Седьмой уровень структуры</a:t>
            </a:r>
            <a:endParaRPr/>
          </a:p>
        </p:txBody>
      </p:sp>
      <p:sp>
        <p:nvSpPr>
          <p:cNvPr id="18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560" cy="209052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3200" spc="-1">
                <a:latin typeface="Arial"/>
              </a:rPr>
              <a:t>Для правки структуры щёлкните мышью</a:t>
            </a:r>
            <a:endParaRPr/>
          </a:p>
          <a:p>
            <a:pPr marL="864000" lvl="1" indent="-324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2800" spc="-1">
                <a:latin typeface="Arial"/>
              </a:rPr>
              <a:t>Второй уровень структуры</a:t>
            </a:r>
            <a:endParaRPr/>
          </a:p>
          <a:p>
            <a:pPr marL="1296000" lvl="2" indent="-288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400" spc="-1">
                <a:latin typeface="Arial"/>
              </a:rPr>
              <a:t>Третий уровень структуры</a:t>
            </a:r>
            <a:endParaRPr/>
          </a:p>
          <a:p>
            <a:pPr marL="1728000" lvl="3" indent="-216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2000" spc="-1">
                <a:latin typeface="Arial"/>
              </a:rPr>
              <a:t>Четвёртый уровень структуры</a:t>
            </a:r>
            <a:endParaRPr/>
          </a:p>
          <a:p>
            <a:pPr marL="2160000" lvl="4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Пятый уровень структуры</a:t>
            </a:r>
            <a:endParaRPr/>
          </a:p>
          <a:p>
            <a:pPr marL="2592000" lvl="5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Шестой уровень структуры</a:t>
            </a:r>
            <a:endParaRPr/>
          </a:p>
          <a:p>
            <a:pPr marL="3024000" lvl="6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Седьмой уровень структуры</a:t>
            </a:r>
            <a:endParaRPr/>
          </a:p>
        </p:txBody>
      </p:sp>
      <p:sp>
        <p:nvSpPr>
          <p:cNvPr id="185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560" cy="209052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3200" spc="-1">
                <a:latin typeface="Arial"/>
              </a:rPr>
              <a:t>Для правки структуры щёлкните мышью</a:t>
            </a:r>
            <a:endParaRPr/>
          </a:p>
          <a:p>
            <a:pPr marL="864000" lvl="1" indent="-324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2800" spc="-1">
                <a:latin typeface="Arial"/>
              </a:rPr>
              <a:t>Второй уровень структуры</a:t>
            </a:r>
            <a:endParaRPr/>
          </a:p>
          <a:p>
            <a:pPr marL="1296000" lvl="2" indent="-288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400" spc="-1">
                <a:latin typeface="Arial"/>
              </a:rPr>
              <a:t>Третий уровень структуры</a:t>
            </a:r>
            <a:endParaRPr/>
          </a:p>
          <a:p>
            <a:pPr marL="1728000" lvl="3" indent="-216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2000" spc="-1">
                <a:latin typeface="Arial"/>
              </a:rPr>
              <a:t>Четвёртый уровень структуры</a:t>
            </a:r>
            <a:endParaRPr/>
          </a:p>
          <a:p>
            <a:pPr marL="2160000" lvl="4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Пятый уровень структуры</a:t>
            </a:r>
            <a:endParaRPr/>
          </a:p>
          <a:p>
            <a:pPr marL="2592000" lvl="5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Шестой уровень структуры</a:t>
            </a:r>
            <a:endParaRPr/>
          </a:p>
          <a:p>
            <a:pPr marL="3024000" lvl="6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Седьмой уровень структуры</a:t>
            </a:r>
            <a:endParaRPr/>
          </a:p>
        </p:txBody>
      </p:sp>
      <p:sp>
        <p:nvSpPr>
          <p:cNvPr id="186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560" cy="209052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3200" spc="-1">
                <a:latin typeface="Arial"/>
              </a:rPr>
              <a:t>Для правки структуры щёлкните мышью</a:t>
            </a:r>
            <a:endParaRPr/>
          </a:p>
          <a:p>
            <a:pPr marL="864000" lvl="1" indent="-324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2800" spc="-1">
                <a:latin typeface="Arial"/>
              </a:rPr>
              <a:t>Второй уровень структуры</a:t>
            </a:r>
            <a:endParaRPr/>
          </a:p>
          <a:p>
            <a:pPr marL="1296000" lvl="2" indent="-288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400" spc="-1">
                <a:latin typeface="Arial"/>
              </a:rPr>
              <a:t>Третий уровень структуры</a:t>
            </a:r>
            <a:endParaRPr/>
          </a:p>
          <a:p>
            <a:pPr marL="1728000" lvl="3" indent="-216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2000" spc="-1">
                <a:latin typeface="Arial"/>
              </a:rPr>
              <a:t>Четвёртый уровень структуры</a:t>
            </a:r>
            <a:endParaRPr/>
          </a:p>
          <a:p>
            <a:pPr marL="2160000" lvl="4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Пятый уровень структуры</a:t>
            </a:r>
            <a:endParaRPr/>
          </a:p>
          <a:p>
            <a:pPr marL="2592000" lvl="5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Шестой уровень структуры</a:t>
            </a:r>
            <a:endParaRPr/>
          </a:p>
          <a:p>
            <a:pPr marL="3024000" lvl="6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ransition spd="slow" advClick="0" advTm="5300">
    <p:wheel spokes="1"/>
  </p:transition>
  <p:txStyles>
    <p:titleStyle/>
    <p:bodyStyle/>
    <p:otherStyle/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400" spc="-1">
                <a:latin typeface="Arial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22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3200" spc="-1">
                <a:latin typeface="Arial"/>
              </a:rPr>
              <a:t>Для правки структуры щёлкните мышью</a:t>
            </a:r>
            <a:endParaRPr/>
          </a:p>
          <a:p>
            <a:pPr marL="864000" lvl="1" indent="-324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2800" spc="-1">
                <a:latin typeface="Arial"/>
              </a:rPr>
              <a:t>Второй уровень структуры</a:t>
            </a:r>
            <a:endParaRPr/>
          </a:p>
          <a:p>
            <a:pPr marL="1296000" lvl="2" indent="-288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400" spc="-1">
                <a:latin typeface="Arial"/>
              </a:rPr>
              <a:t>Третий уровень структуры</a:t>
            </a:r>
            <a:endParaRPr/>
          </a:p>
          <a:p>
            <a:pPr marL="1728000" lvl="3" indent="-216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2000" spc="-1">
                <a:latin typeface="Arial"/>
              </a:rPr>
              <a:t>Четвёртый уровень структуры</a:t>
            </a:r>
            <a:endParaRPr/>
          </a:p>
          <a:p>
            <a:pPr marL="2160000" lvl="4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Пятый уровень структуры</a:t>
            </a:r>
            <a:endParaRPr/>
          </a:p>
          <a:p>
            <a:pPr marL="2592000" lvl="5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Шестой уровень структуры</a:t>
            </a:r>
            <a:endParaRPr/>
          </a:p>
          <a:p>
            <a:pPr marL="3024000" lvl="6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ransition spd="slow" advClick="0" advTm="5300">
    <p:wheel spokes="1"/>
  </p:transition>
  <p:txStyles>
    <p:titleStyle/>
    <p:bodyStyle/>
    <p:otherStyle/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5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209052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3200" spc="-1">
                <a:latin typeface="Arial"/>
              </a:rPr>
              <a:t>Для правки структуры щёлкните мышью</a:t>
            </a:r>
            <a:endParaRPr/>
          </a:p>
          <a:p>
            <a:pPr marL="864000" lvl="1" indent="-324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2800" spc="-1">
                <a:latin typeface="Arial"/>
              </a:rPr>
              <a:t>Второй уровень структуры</a:t>
            </a:r>
            <a:endParaRPr/>
          </a:p>
          <a:p>
            <a:pPr marL="1296000" lvl="2" indent="-288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400" spc="-1">
                <a:latin typeface="Arial"/>
              </a:rPr>
              <a:t>Третий уровень структуры</a:t>
            </a:r>
            <a:endParaRPr/>
          </a:p>
          <a:p>
            <a:pPr marL="1728000" lvl="3" indent="-216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2000" spc="-1">
                <a:latin typeface="Arial"/>
              </a:rPr>
              <a:t>Четвёртый уровень структуры</a:t>
            </a:r>
            <a:endParaRPr/>
          </a:p>
          <a:p>
            <a:pPr marL="2160000" lvl="4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Пятый уровень структуры</a:t>
            </a:r>
            <a:endParaRPr/>
          </a:p>
          <a:p>
            <a:pPr marL="2592000" lvl="5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Шестой уровень структуры</a:t>
            </a:r>
            <a:endParaRPr/>
          </a:p>
          <a:p>
            <a:pPr marL="3024000" lvl="6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Седьмой уровень структуры</a:t>
            </a:r>
            <a:endParaRPr/>
          </a:p>
        </p:txBody>
      </p:sp>
      <p:sp>
        <p:nvSpPr>
          <p:cNvPr id="25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560" cy="209052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3200" spc="-1">
                <a:latin typeface="Arial"/>
              </a:rPr>
              <a:t>Для правки структуры щёлкните мышью</a:t>
            </a:r>
            <a:endParaRPr/>
          </a:p>
          <a:p>
            <a:pPr marL="864000" lvl="1" indent="-324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2800" spc="-1">
                <a:latin typeface="Arial"/>
              </a:rPr>
              <a:t>Второй уровень структуры</a:t>
            </a:r>
            <a:endParaRPr/>
          </a:p>
          <a:p>
            <a:pPr marL="1296000" lvl="2" indent="-288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400" spc="-1">
                <a:latin typeface="Arial"/>
              </a:rPr>
              <a:t>Третий уровень структуры</a:t>
            </a:r>
            <a:endParaRPr/>
          </a:p>
          <a:p>
            <a:pPr marL="1728000" lvl="3" indent="-216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2000" spc="-1">
                <a:latin typeface="Arial"/>
              </a:rPr>
              <a:t>Четвёртый уровень структуры</a:t>
            </a:r>
            <a:endParaRPr/>
          </a:p>
          <a:p>
            <a:pPr marL="2160000" lvl="4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Пятый уровень структуры</a:t>
            </a:r>
            <a:endParaRPr/>
          </a:p>
          <a:p>
            <a:pPr marL="2592000" lvl="5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Шестой уровень структуры</a:t>
            </a:r>
            <a:endParaRPr/>
          </a:p>
          <a:p>
            <a:pPr marL="3024000" lvl="6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Седьмой уровень структуры</a:t>
            </a:r>
            <a:endParaRPr/>
          </a:p>
        </p:txBody>
      </p:sp>
      <p:sp>
        <p:nvSpPr>
          <p:cNvPr id="260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1640" cy="209052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3200" spc="-1">
                <a:latin typeface="Arial"/>
              </a:rPr>
              <a:t>Для правки структуры щёлкните мышью</a:t>
            </a:r>
            <a:endParaRPr/>
          </a:p>
          <a:p>
            <a:pPr marL="864000" lvl="1" indent="-324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2800" spc="-1">
                <a:latin typeface="Arial"/>
              </a:rPr>
              <a:t>Второй уровень структуры</a:t>
            </a:r>
            <a:endParaRPr/>
          </a:p>
          <a:p>
            <a:pPr marL="1296000" lvl="2" indent="-288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400" spc="-1">
                <a:latin typeface="Arial"/>
              </a:rPr>
              <a:t>Третий уровень структуры</a:t>
            </a:r>
            <a:endParaRPr/>
          </a:p>
          <a:p>
            <a:pPr marL="1728000" lvl="3" indent="-216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2000" spc="-1">
                <a:latin typeface="Arial"/>
              </a:rPr>
              <a:t>Четвёртый уровень структуры</a:t>
            </a:r>
            <a:endParaRPr/>
          </a:p>
          <a:p>
            <a:pPr marL="2160000" lvl="4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Пятый уровень структуры</a:t>
            </a:r>
            <a:endParaRPr/>
          </a:p>
          <a:p>
            <a:pPr marL="2592000" lvl="5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Шестой уровень структуры</a:t>
            </a:r>
            <a:endParaRPr/>
          </a:p>
          <a:p>
            <a:pPr marL="3024000" lvl="6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ransition spd="slow" advClick="0" advTm="5300">
    <p:wheel spokes="1"/>
  </p:transition>
  <p:txStyles>
    <p:titleStyle/>
    <p:bodyStyle/>
    <p:otherStyle/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9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640" cy="209052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3200" spc="-1">
                <a:latin typeface="Arial"/>
              </a:rPr>
              <a:t>Для правки структуры щёлкните мышью</a:t>
            </a:r>
            <a:endParaRPr/>
          </a:p>
          <a:p>
            <a:pPr marL="864000" lvl="1" indent="-324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2800" spc="-1">
                <a:latin typeface="Arial"/>
              </a:rPr>
              <a:t>Второй уровень структуры</a:t>
            </a:r>
            <a:endParaRPr/>
          </a:p>
          <a:p>
            <a:pPr marL="1296000" lvl="2" indent="-288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400" spc="-1">
                <a:latin typeface="Arial"/>
              </a:rPr>
              <a:t>Третий уровень структуры</a:t>
            </a:r>
            <a:endParaRPr/>
          </a:p>
          <a:p>
            <a:pPr marL="1728000" lvl="3" indent="-216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2000" spc="-1">
                <a:latin typeface="Arial"/>
              </a:rPr>
              <a:t>Четвёртый уровень структуры</a:t>
            </a:r>
            <a:endParaRPr/>
          </a:p>
          <a:p>
            <a:pPr marL="2160000" lvl="4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Пятый уровень структуры</a:t>
            </a:r>
            <a:endParaRPr/>
          </a:p>
          <a:p>
            <a:pPr marL="2592000" lvl="5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Шестой уровень структуры</a:t>
            </a:r>
            <a:endParaRPr/>
          </a:p>
          <a:p>
            <a:pPr marL="3024000" lvl="6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Седьмой уровень структуры</a:t>
            </a:r>
            <a:endParaRPr/>
          </a:p>
        </p:txBody>
      </p:sp>
      <p:sp>
        <p:nvSpPr>
          <p:cNvPr id="297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1640" cy="209052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3200" spc="-1">
                <a:latin typeface="Arial"/>
              </a:rPr>
              <a:t>Для правки структуры щёлкните мышью</a:t>
            </a:r>
            <a:endParaRPr/>
          </a:p>
          <a:p>
            <a:pPr marL="864000" lvl="1" indent="-324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2800" spc="-1">
                <a:latin typeface="Arial"/>
              </a:rPr>
              <a:t>Второй уровень структуры</a:t>
            </a:r>
            <a:endParaRPr/>
          </a:p>
          <a:p>
            <a:pPr marL="1296000" lvl="2" indent="-288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400" spc="-1">
                <a:latin typeface="Arial"/>
              </a:rPr>
              <a:t>Третий уровень структуры</a:t>
            </a:r>
            <a:endParaRPr/>
          </a:p>
          <a:p>
            <a:pPr marL="1728000" lvl="3" indent="-216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2000" spc="-1">
                <a:latin typeface="Arial"/>
              </a:rPr>
              <a:t>Четвёртый уровень структуры</a:t>
            </a:r>
            <a:endParaRPr/>
          </a:p>
          <a:p>
            <a:pPr marL="2160000" lvl="4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Пятый уровень структуры</a:t>
            </a:r>
            <a:endParaRPr/>
          </a:p>
          <a:p>
            <a:pPr marL="2592000" lvl="5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Шестой уровень структуры</a:t>
            </a:r>
            <a:endParaRPr/>
          </a:p>
          <a:p>
            <a:pPr marL="3024000" lvl="6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transition spd="slow" advClick="0" advTm="5300">
    <p:wheel spokes="1"/>
  </p:transition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1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9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0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50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8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86.xml"/><Relationship Id="rId4" Type="http://schemas.openxmlformats.org/officeDocument/2006/relationships/image" Target="../media/image39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8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8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CustomShape 1"/>
          <p:cNvSpPr/>
          <p:nvPr/>
        </p:nvSpPr>
        <p:spPr>
          <a:xfrm>
            <a:off x="504000" y="301320"/>
            <a:ext cx="9069840" cy="1260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ru-RU" sz="44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Проект «110 лет со дня рождения Агнии Львовны </a:t>
            </a:r>
            <a:r>
              <a:rPr lang="ru-RU" sz="44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Барто</a:t>
            </a:r>
            <a:r>
              <a:rPr lang="ru-RU" sz="44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»</a:t>
            </a:r>
            <a:endParaRPr dirty="0"/>
          </a:p>
        </p:txBody>
      </p:sp>
      <p:pic>
        <p:nvPicPr>
          <p:cNvPr id="333" name="Рисунок 332"/>
          <p:cNvPicPr/>
          <p:nvPr/>
        </p:nvPicPr>
        <p:blipFill>
          <a:blip r:embed="rId2"/>
          <a:stretch/>
        </p:blipFill>
        <p:spPr>
          <a:xfrm>
            <a:off x="1872000" y="2023560"/>
            <a:ext cx="6225120" cy="4382640"/>
          </a:xfrm>
          <a:prstGeom prst="rect">
            <a:avLst/>
          </a:prstGeom>
          <a:ln>
            <a:noFill/>
          </a:ln>
        </p:spPr>
      </p:pic>
      <p:pic>
        <p:nvPicPr>
          <p:cNvPr id="334" name="Рисунок 333"/>
          <p:cNvPicPr/>
          <p:nvPr/>
        </p:nvPicPr>
        <p:blipFill>
          <a:blip r:embed="rId2"/>
          <a:stretch/>
        </p:blipFill>
        <p:spPr>
          <a:xfrm>
            <a:off x="1895760" y="2058840"/>
            <a:ext cx="6225120" cy="4382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300">
        <p:split orient="vert"/>
      </p:transition>
    </mc:Choice>
    <mc:Fallback xmlns="">
      <p:transition spd="slow" advClick="0" advTm="53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CustomShape 1"/>
          <p:cNvSpPr/>
          <p:nvPr/>
        </p:nvSpPr>
        <p:spPr>
          <a:xfrm>
            <a:off x="504000" y="360000"/>
            <a:ext cx="8998560" cy="1150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432000" indent="-322560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ru-RU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Игры-драматизации «Идёт бычок,качается», «Гуси-лебеди»</a:t>
            </a:r>
            <a:endParaRPr/>
          </a:p>
        </p:txBody>
      </p:sp>
      <p:pic>
        <p:nvPicPr>
          <p:cNvPr id="358" name="Рисунок 357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 rot="4800000">
            <a:off x="436680" y="3675240"/>
            <a:ext cx="3173760" cy="2380320"/>
          </a:xfrm>
          <a:prstGeom prst="rect">
            <a:avLst/>
          </a:prstGeom>
          <a:ln>
            <a:noFill/>
          </a:ln>
        </p:spPr>
      </p:pic>
      <p:pic>
        <p:nvPicPr>
          <p:cNvPr id="359" name="Рисунок 358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84000" y="4605120"/>
            <a:ext cx="3711600" cy="2449440"/>
          </a:xfrm>
          <a:prstGeom prst="rect">
            <a:avLst/>
          </a:prstGeom>
          <a:ln>
            <a:noFill/>
          </a:ln>
        </p:spPr>
      </p:pic>
      <p:pic>
        <p:nvPicPr>
          <p:cNvPr id="360" name="Рисунок 359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 rot="6000000">
            <a:off x="4600080" y="1505880"/>
            <a:ext cx="3169080" cy="23770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CustomShape 1"/>
          <p:cNvSpPr/>
          <p:nvPr/>
        </p:nvSpPr>
        <p:spPr>
          <a:xfrm>
            <a:off x="541440" y="648000"/>
            <a:ext cx="8457120" cy="790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432000" indent="-322560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ru-RU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Сюжетно-ролевая игра «Поликлиника»</a:t>
            </a:r>
            <a:endParaRPr/>
          </a:p>
        </p:txBody>
      </p:sp>
      <p:pic>
        <p:nvPicPr>
          <p:cNvPr id="362" name="Рисунок 361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40160" y="2682000"/>
            <a:ext cx="4586400" cy="3439440"/>
          </a:xfrm>
          <a:prstGeom prst="rect">
            <a:avLst/>
          </a:prstGeom>
          <a:ln>
            <a:noFill/>
          </a:ln>
        </p:spPr>
      </p:pic>
      <p:pic>
        <p:nvPicPr>
          <p:cNvPr id="363" name="Рисунок 362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 rot="16200000">
            <a:off x="5120640" y="2458080"/>
            <a:ext cx="5090400" cy="38174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slow" advClick="0" advTm="3000">
    <p:cover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CustomShape 1"/>
          <p:cNvSpPr/>
          <p:nvPr/>
        </p:nvSpPr>
        <p:spPr>
          <a:xfrm>
            <a:off x="469440" y="648000"/>
            <a:ext cx="8817120" cy="1397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432000" indent="-322560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ru-RU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Подвижная игра «Гуси-лебеди»</a:t>
            </a:r>
            <a:endParaRPr/>
          </a:p>
        </p:txBody>
      </p:sp>
      <p:pic>
        <p:nvPicPr>
          <p:cNvPr id="365" name="Рисунок 364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57440" y="1872000"/>
            <a:ext cx="8575200" cy="4822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doors dir="vert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6" name="Рисунок 365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 rot="5400000">
            <a:off x="152640" y="1159200"/>
            <a:ext cx="4678560" cy="3508560"/>
          </a:xfrm>
          <a:prstGeom prst="rect">
            <a:avLst/>
          </a:prstGeom>
          <a:ln>
            <a:noFill/>
          </a:ln>
        </p:spPr>
      </p:pic>
      <p:pic>
        <p:nvPicPr>
          <p:cNvPr id="367" name="Рисунок 366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968000" y="1293120"/>
            <a:ext cx="4610520" cy="3457440"/>
          </a:xfrm>
          <a:prstGeom prst="rect">
            <a:avLst/>
          </a:prstGeom>
          <a:ln>
            <a:noFill/>
          </a:ln>
        </p:spPr>
      </p:pic>
      <p:sp>
        <p:nvSpPr>
          <p:cNvPr id="368" name="CustomShape 1"/>
          <p:cNvSpPr/>
          <p:nvPr/>
        </p:nvSpPr>
        <p:spPr>
          <a:xfrm>
            <a:off x="504720" y="5832000"/>
            <a:ext cx="9069840" cy="1150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432000" indent="-322560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ru-RU" sz="32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Выкладывание картинок </a:t>
            </a:r>
            <a:r>
              <a:rPr lang="ru-RU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из </a:t>
            </a:r>
            <a:r>
              <a:rPr lang="ru-RU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пазлов</a:t>
            </a:r>
            <a:r>
              <a:rPr lang="ru-RU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по сюжету произведений А. </a:t>
            </a:r>
            <a:r>
              <a:rPr lang="ru-RU" sz="3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Барто</a:t>
            </a:r>
            <a:endParaRPr dirty="0"/>
          </a:p>
        </p:txBody>
      </p:sp>
    </p:spTree>
  </p:cSld>
  <p:clrMapOvr>
    <a:masterClrMapping/>
  </p:clrMapOvr>
  <p:transition spd="slow" advClick="0" advTm="3000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9" name="Рисунок 368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4000" y="1152000"/>
            <a:ext cx="4252320" cy="3382560"/>
          </a:xfrm>
          <a:prstGeom prst="rect">
            <a:avLst/>
          </a:prstGeom>
          <a:ln>
            <a:noFill/>
          </a:ln>
        </p:spPr>
      </p:pic>
      <p:pic>
        <p:nvPicPr>
          <p:cNvPr id="370" name="Рисунок 369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5112000" y="1152000"/>
            <a:ext cx="4462560" cy="3346560"/>
          </a:xfrm>
          <a:prstGeom prst="rect">
            <a:avLst/>
          </a:prstGeom>
          <a:ln>
            <a:noFill/>
          </a:ln>
        </p:spPr>
      </p:pic>
      <p:sp>
        <p:nvSpPr>
          <p:cNvPr id="371" name="CustomShape 1"/>
          <p:cNvSpPr/>
          <p:nvPr/>
        </p:nvSpPr>
        <p:spPr>
          <a:xfrm>
            <a:off x="504720" y="5427000"/>
            <a:ext cx="9069840" cy="1483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432000" indent="-322560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ru-RU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Чтение художественной литературы, рассматривание иллюстраций к произведениям А. Барто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3000">
        <p:cut/>
      </p:transition>
    </mc:Choice>
    <mc:Fallback xmlns="">
      <p:transition advClick="0" advTm="3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2" name="Рисунок 371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28040" y="936000"/>
            <a:ext cx="4322520" cy="3241440"/>
          </a:xfrm>
          <a:prstGeom prst="rect">
            <a:avLst/>
          </a:prstGeom>
          <a:ln>
            <a:noFill/>
          </a:ln>
        </p:spPr>
      </p:pic>
      <p:pic>
        <p:nvPicPr>
          <p:cNvPr id="373" name="Рисунок 372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5180040" y="2373120"/>
            <a:ext cx="4322520" cy="3241440"/>
          </a:xfrm>
          <a:prstGeom prst="rect">
            <a:avLst/>
          </a:prstGeom>
          <a:ln>
            <a:noFill/>
          </a:ln>
        </p:spPr>
      </p:pic>
      <p:sp>
        <p:nvSpPr>
          <p:cNvPr id="374" name="CustomShape 1"/>
          <p:cNvSpPr/>
          <p:nvPr/>
        </p:nvSpPr>
        <p:spPr>
          <a:xfrm>
            <a:off x="504000" y="6219000"/>
            <a:ext cx="9069840" cy="69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432000" indent="-322560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ru-RU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Работа в книжках-раскрасках</a:t>
            </a:r>
            <a:endParaRPr/>
          </a:p>
        </p:txBody>
      </p:sp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5" name="Рисунок 374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68000" y="1869120"/>
            <a:ext cx="7414560" cy="5004000"/>
          </a:xfrm>
          <a:prstGeom prst="rect">
            <a:avLst/>
          </a:prstGeom>
          <a:ln>
            <a:noFill/>
          </a:ln>
        </p:spPr>
      </p:pic>
      <p:sp>
        <p:nvSpPr>
          <p:cNvPr id="376" name="CustomShape 1"/>
          <p:cNvSpPr/>
          <p:nvPr/>
        </p:nvSpPr>
        <p:spPr>
          <a:xfrm>
            <a:off x="576720" y="357120"/>
            <a:ext cx="9069840" cy="1153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432000" indent="-322560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ru-RU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Творческая деятельность детей</a:t>
            </a:r>
            <a:endParaRPr/>
          </a:p>
          <a:p>
            <a:pPr marL="432000" indent="-322560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ru-RU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Лепка «Купили в магазине резиновую Зину»</a:t>
            </a:r>
            <a:endParaRPr/>
          </a:p>
        </p:txBody>
      </p:sp>
    </p:spTree>
  </p:cSld>
  <p:clrMapOvr>
    <a:masterClrMapping/>
  </p:clrMapOvr>
  <p:transition spd="slow" advClick="0" advTm="3000">
    <p:cover dir="r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7" name="Рисунок 376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728000" y="1728000"/>
            <a:ext cx="6622560" cy="4966560"/>
          </a:xfrm>
          <a:prstGeom prst="rect">
            <a:avLst/>
          </a:prstGeom>
          <a:ln>
            <a:noFill/>
          </a:ln>
        </p:spPr>
      </p:pic>
      <p:sp>
        <p:nvSpPr>
          <p:cNvPr id="378" name="CustomShape 1"/>
          <p:cNvSpPr/>
          <p:nvPr/>
        </p:nvSpPr>
        <p:spPr>
          <a:xfrm>
            <a:off x="360720" y="603000"/>
            <a:ext cx="9069840" cy="105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432000" indent="-322560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ru-RU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Аппликация «Матросская шапка, веревка в руке, веду я кораблик по быстрой реке»</a:t>
            </a:r>
            <a:endParaRPr/>
          </a:p>
        </p:txBody>
      </p:sp>
    </p:spTree>
  </p:cSld>
  <p:clrMapOvr>
    <a:masterClrMapping/>
  </p:clrMapOvr>
  <p:transition spd="slow" advClick="0" advTm="3000">
    <p:wheel spokes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CustomShape 1"/>
          <p:cNvSpPr/>
          <p:nvPr/>
        </p:nvSpPr>
        <p:spPr>
          <a:xfrm>
            <a:off x="648720" y="1008000"/>
            <a:ext cx="9069840" cy="749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432000" indent="-322560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ru-RU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Аппликация «Игрушки»</a:t>
            </a:r>
            <a:endParaRPr/>
          </a:p>
        </p:txBody>
      </p:sp>
      <p:pic>
        <p:nvPicPr>
          <p:cNvPr id="380" name="Рисунок 379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5720" y="2248200"/>
            <a:ext cx="8255880" cy="4139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3000">
        <p14:reveal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CustomShape 1"/>
          <p:cNvSpPr/>
          <p:nvPr/>
        </p:nvSpPr>
        <p:spPr>
          <a:xfrm>
            <a:off x="397440" y="432000"/>
            <a:ext cx="9180000" cy="2089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432000" indent="-322560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ru-RU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Оригами «Нет,напрасно мы решили прокатить кота в машине», «Щенка кормили молоком, чтоб он здоровым рос...»</a:t>
            </a:r>
            <a:endParaRPr/>
          </a:p>
        </p:txBody>
      </p:sp>
      <p:pic>
        <p:nvPicPr>
          <p:cNvPr id="382" name="Рисунок 381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648000" y="2016000"/>
            <a:ext cx="4222440" cy="3166560"/>
          </a:xfrm>
          <a:prstGeom prst="rect">
            <a:avLst/>
          </a:prstGeom>
          <a:ln>
            <a:noFill/>
          </a:ln>
        </p:spPr>
      </p:pic>
      <p:pic>
        <p:nvPicPr>
          <p:cNvPr id="383" name="Рисунок 382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5221440" y="3600000"/>
            <a:ext cx="4425120" cy="33181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000">
        <p14:flash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CustomShape 1"/>
          <p:cNvSpPr/>
          <p:nvPr/>
        </p:nvSpPr>
        <p:spPr>
          <a:xfrm>
            <a:off x="504000" y="301320"/>
            <a:ext cx="9069840" cy="1260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ru-RU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Актуальность проекта</a:t>
            </a:r>
            <a:endParaRPr/>
          </a:p>
        </p:txBody>
      </p:sp>
      <p:sp>
        <p:nvSpPr>
          <p:cNvPr id="336" name="CustomShape 2"/>
          <p:cNvSpPr/>
          <p:nvPr/>
        </p:nvSpPr>
        <p:spPr>
          <a:xfrm>
            <a:off x="504000" y="1512000"/>
            <a:ext cx="5398200" cy="5038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r>
              <a:rPr lang="ru-RU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  </a:t>
            </a:r>
            <a:r>
              <a:rPr lang="ru-RU" sz="28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 </a:t>
            </a:r>
            <a:r>
              <a:rPr lang="ru-RU" sz="2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Детская поэтесса Агния </a:t>
            </a:r>
            <a:r>
              <a:rPr lang="ru-RU" sz="20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Барто</a:t>
            </a:r>
            <a:r>
              <a:rPr lang="ru-RU" sz="2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- одна из самых известных и любимых читателями детских поэтов. Ее стихи известны многим, и юным читателям и взрослым. Веселые и интересные стихи Агнии </a:t>
            </a:r>
            <a:r>
              <a:rPr lang="ru-RU" sz="20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Барто</a:t>
            </a:r>
            <a:r>
              <a:rPr lang="ru-RU" sz="2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понятны каждому ребенку. Читая стихи Агнии </a:t>
            </a:r>
            <a:r>
              <a:rPr lang="ru-RU" sz="20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Барто</a:t>
            </a:r>
            <a:r>
              <a:rPr lang="ru-RU" sz="2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, ребенок обязательно увидит, кому следует подражать, а на кого лучше не быть похожим. Поэтесса создает выразительные портреты детей, раскрывает глубину их переживаний, подмечая черты детской психологии. На произведениях А. </a:t>
            </a:r>
            <a:r>
              <a:rPr lang="ru-RU" sz="20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Барто</a:t>
            </a:r>
            <a:r>
              <a:rPr lang="ru-RU" sz="2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выросло не одно поколение детей. Осмысливая её произведения, ребенок учится жить, мыслить и оценивать свои поступки.</a:t>
            </a:r>
            <a:endParaRPr dirty="0"/>
          </a:p>
          <a:p>
            <a:endParaRPr dirty="0"/>
          </a:p>
        </p:txBody>
      </p:sp>
      <p:pic>
        <p:nvPicPr>
          <p:cNvPr id="337" name="Рисунок 336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5904000" y="1405080"/>
            <a:ext cx="3382200" cy="49291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slow" advClick="0" advTm="5300">
    <p:wheel spokes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CustomShape 1"/>
          <p:cNvSpPr/>
          <p:nvPr/>
        </p:nvSpPr>
        <p:spPr>
          <a:xfrm>
            <a:off x="541440" y="648000"/>
            <a:ext cx="8889120" cy="2089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432000" indent="-322560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ru-RU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Рисование «Мы не заметили жука и рамы зимние закрыли»</a:t>
            </a:r>
            <a:endParaRPr dirty="0"/>
          </a:p>
        </p:txBody>
      </p:sp>
      <p:pic>
        <p:nvPicPr>
          <p:cNvPr id="385" name="Рисунок 384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6960" y="1991880"/>
            <a:ext cx="7851600" cy="4885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3000">
        <p14:flythrough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9792" y="301320"/>
            <a:ext cx="9215848" cy="742213"/>
          </a:xfrm>
        </p:spPr>
        <p:txBody>
          <a:bodyPr/>
          <a:lstStyle/>
          <a:p>
            <a:r>
              <a:rPr lang="ru-RU" sz="3200" dirty="0">
                <a:latin typeface="+mn-lt"/>
              </a:rPr>
              <a:t>Вечер досуга «Путешествие в мир Агнии </a:t>
            </a:r>
            <a:r>
              <a:rPr lang="ru-RU" sz="3200" dirty="0" err="1">
                <a:latin typeface="+mn-lt"/>
              </a:rPr>
              <a:t>Барто</a:t>
            </a:r>
            <a:r>
              <a:rPr lang="ru-RU" sz="3200" dirty="0">
                <a:latin typeface="+mn-lt"/>
              </a:rPr>
              <a:t>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79" y="1187549"/>
            <a:ext cx="3877296" cy="218097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1365" y="1243180"/>
            <a:ext cx="3799663" cy="213731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321" y="4283893"/>
            <a:ext cx="3865959" cy="21746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1365" y="4283893"/>
            <a:ext cx="3865957" cy="217460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9321" y="3440477"/>
            <a:ext cx="3877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Сидеть надоело мне лапы сложа Я очень хотел бы пойти в сторожа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10394" y="6577128"/>
            <a:ext cx="38659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Я свою сестренку Лиду </a:t>
            </a:r>
          </a:p>
          <a:p>
            <a:r>
              <a:rPr lang="ru-RU" dirty="0" smtClean="0"/>
              <a:t>Никому не дам в обиду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741365" y="3563813"/>
            <a:ext cx="3865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 Танюши дел немало,</a:t>
            </a:r>
          </a:p>
          <a:p>
            <a:r>
              <a:rPr lang="ru-RU" dirty="0" smtClean="0"/>
              <a:t>У Танюши много дел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741365" y="6577128"/>
            <a:ext cx="3865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Кто не знает </a:t>
            </a:r>
            <a:r>
              <a:rPr lang="ru-RU" dirty="0" err="1" smtClean="0"/>
              <a:t>Любочку</a:t>
            </a:r>
            <a:r>
              <a:rPr lang="ru-RU" dirty="0" smtClean="0"/>
              <a:t>?</a:t>
            </a:r>
          </a:p>
          <a:p>
            <a:r>
              <a:rPr lang="ru-RU" dirty="0" smtClean="0"/>
              <a:t>Любу знают все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810980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S138005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1575" y="4035093"/>
            <a:ext cx="5306849" cy="2985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S138004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8489" y="467469"/>
            <a:ext cx="5539197" cy="3115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87784" y="1921273"/>
            <a:ext cx="47911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 порядку стройся в ряд!</a:t>
            </a:r>
          </a:p>
          <a:p>
            <a:r>
              <a:rPr lang="ru-RU" sz="2400" dirty="0" smtClean="0"/>
              <a:t>На зарядку все подряд!</a:t>
            </a:r>
            <a:endParaRPr lang="ru-RU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6192440" y="4787948"/>
            <a:ext cx="32252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Веселое завершение праздника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79486373"/>
      </p:ext>
    </p:extLst>
  </p:cSld>
  <p:clrMapOvr>
    <a:masterClrMapping/>
  </p:clrMapOvr>
  <p:transition spd="slow" advClick="0" advTm="3000">
    <p:wheel spokes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CustomShape 1"/>
          <p:cNvSpPr/>
          <p:nvPr/>
        </p:nvSpPr>
        <p:spPr>
          <a:xfrm>
            <a:off x="504000" y="301320"/>
            <a:ext cx="9069840" cy="1260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7" name="CustomShape 2"/>
          <p:cNvSpPr/>
          <p:nvPr/>
        </p:nvSpPr>
        <p:spPr>
          <a:xfrm>
            <a:off x="504000" y="1769040"/>
            <a:ext cx="4425120" cy="2089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8" name="CustomShape 3"/>
          <p:cNvSpPr/>
          <p:nvPr/>
        </p:nvSpPr>
        <p:spPr>
          <a:xfrm>
            <a:off x="5152320" y="1769040"/>
            <a:ext cx="4425120" cy="2089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9" name="CustomShape 4"/>
          <p:cNvSpPr/>
          <p:nvPr/>
        </p:nvSpPr>
        <p:spPr>
          <a:xfrm>
            <a:off x="504000" y="4059000"/>
            <a:ext cx="9069840" cy="2089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91" name="Рисунок 390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100000" y="2770563"/>
            <a:ext cx="7877840" cy="4098240"/>
          </a:xfrm>
          <a:prstGeom prst="rect">
            <a:avLst/>
          </a:prstGeom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latin typeface="+mn-lt"/>
              </a:rPr>
              <a:t>Работа с родителями</a:t>
            </a:r>
            <a:endParaRPr lang="ru-RU" sz="3200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504000" y="1561680"/>
            <a:ext cx="8712776" cy="787021"/>
          </a:xfrm>
        </p:spPr>
        <p:txBody>
          <a:bodyPr/>
          <a:lstStyle/>
          <a:p>
            <a:r>
              <a:rPr lang="ru-RU" sz="2800" dirty="0" smtClean="0"/>
              <a:t>Выставка рисунков по произведениям А. </a:t>
            </a:r>
            <a:r>
              <a:rPr lang="ru-RU" sz="2800" dirty="0" err="1" smtClean="0"/>
              <a:t>Барто</a:t>
            </a:r>
            <a:endParaRPr lang="ru-RU" sz="2800" dirty="0"/>
          </a:p>
        </p:txBody>
      </p: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431800" y="395461"/>
            <a:ext cx="9072816" cy="864096"/>
          </a:xfrm>
        </p:spPr>
        <p:txBody>
          <a:bodyPr/>
          <a:lstStyle/>
          <a:p>
            <a:r>
              <a:rPr lang="ru-RU" sz="2800" dirty="0" smtClean="0"/>
              <a:t>Консультации для родителей </a:t>
            </a:r>
            <a:endParaRPr lang="ru-RU" sz="2800" dirty="0"/>
          </a:p>
        </p:txBody>
      </p:sp>
      <p:pic>
        <p:nvPicPr>
          <p:cNvPr id="6146" name="Picture 2" descr="F:\b7exGBmGaSI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808" y="1259557"/>
            <a:ext cx="2592288" cy="3666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F:\yprVstIap6k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12520" y="1225202"/>
            <a:ext cx="2591838" cy="3666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F:\консультация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0970" y="3092808"/>
            <a:ext cx="2894607" cy="3666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4339918"/>
      </p:ext>
    </p:extLst>
  </p:cSld>
  <p:clrMapOvr>
    <a:masterClrMapping/>
  </p:clrMapOvr>
  <p:transition spd="slow" advClick="0" advTm="3000">
    <p:wheel spokes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/>
          </p:nvPr>
        </p:nvSpPr>
        <p:spPr>
          <a:xfrm>
            <a:off x="503808" y="1475582"/>
            <a:ext cx="8856984" cy="3024336"/>
          </a:xfrm>
        </p:spPr>
        <p:txBody>
          <a:bodyPr/>
          <a:lstStyle/>
          <a:p>
            <a:r>
              <a:rPr lang="ru-RU" sz="2800" dirty="0" smtClean="0"/>
              <a:t>Углубленное ознакомление с творчеством Агнии Львовны </a:t>
            </a:r>
            <a:r>
              <a:rPr lang="ru-RU" sz="2800" dirty="0" err="1" smtClean="0"/>
              <a:t>Барто</a:t>
            </a:r>
            <a:r>
              <a:rPr lang="ru-RU" sz="2800" dirty="0" smtClean="0"/>
              <a:t> развило у детей устойчивый интерес к поэзии, вызвало желание читать стихи наизусть.</a:t>
            </a:r>
          </a:p>
          <a:p>
            <a:r>
              <a:rPr lang="ru-RU" sz="2800" dirty="0" smtClean="0"/>
              <a:t>В ходе реализации проекта стала более тесной связь родителей с детьми и с воспитателями. Родители приняли активное участие в оформлении выставки поделок по стихам Агнии </a:t>
            </a:r>
            <a:r>
              <a:rPr lang="ru-RU" sz="2800" dirty="0" err="1" smtClean="0"/>
              <a:t>Барто</a:t>
            </a:r>
            <a:r>
              <a:rPr lang="ru-RU" sz="2800" dirty="0" smtClean="0"/>
              <a:t>. 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Выводы</a:t>
            </a:r>
            <a:endParaRPr lang="ru-RU" sz="3200" dirty="0"/>
          </a:p>
        </p:txBody>
      </p:sp>
      <p:pic>
        <p:nvPicPr>
          <p:cNvPr id="5122" name="Picture 2" descr="F:\beautiful-cartoon-girl-jogging-royalty-free-stock-images-image-nude--804939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68104" y="4626684"/>
            <a:ext cx="3662155" cy="2695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0057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5300">
        <p14:reveal/>
      </p:transition>
    </mc:Choice>
    <mc:Fallback xmlns="">
      <p:transition spd="slow" advClick="0" advTm="53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img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849" y="21679"/>
            <a:ext cx="10050661" cy="7537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382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300">
        <p14:ferris dir="l"/>
      </p:transition>
    </mc:Choice>
    <mc:Fallback xmlns="">
      <p:transition spd="slow" advClick="0" advTm="53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CustomShape 1"/>
          <p:cNvSpPr/>
          <p:nvPr/>
        </p:nvSpPr>
        <p:spPr>
          <a:xfrm>
            <a:off x="639358" y="395461"/>
            <a:ext cx="5697097" cy="655272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432000" indent="-322200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ru-RU" sz="2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Вид проекта: </a:t>
            </a:r>
            <a:r>
              <a:rPr lang="ru-RU" sz="28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творческий, комплексный</a:t>
            </a:r>
            <a:endParaRPr sz="2800" dirty="0"/>
          </a:p>
          <a:p>
            <a:pPr marL="432000" indent="-322200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ru-RU" sz="28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Участники проекта: </a:t>
            </a:r>
            <a:r>
              <a:rPr lang="ru-RU" sz="28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воспитатели, </a:t>
            </a:r>
            <a:r>
              <a:rPr lang="ru-RU" sz="28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дети средней группы, </a:t>
            </a:r>
            <a:r>
              <a:rPr lang="ru-RU" sz="28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родители.</a:t>
            </a:r>
            <a:endParaRPr sz="2800" dirty="0"/>
          </a:p>
          <a:p>
            <a:pPr marL="432000" indent="-322200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ru-RU" sz="2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Сроки реализации: </a:t>
            </a:r>
            <a:r>
              <a:rPr lang="ru-RU" sz="28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среднесрочный </a:t>
            </a:r>
            <a:endParaRPr lang="ru-RU" sz="280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ea typeface="DejaVu Sans"/>
            </a:endParaRPr>
          </a:p>
          <a:p>
            <a:pPr marL="432000" indent="-322200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ru-RU" sz="2800" b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Цель </a:t>
            </a:r>
            <a:r>
              <a:rPr lang="ru-RU" sz="2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проекта:</a:t>
            </a:r>
            <a:r>
              <a:rPr lang="ru-RU" sz="28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формирование у детей устойчивого интереса к художественному слову, развитие творческих </a:t>
            </a:r>
            <a:r>
              <a:rPr lang="ru-RU" sz="28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способностей. </a:t>
            </a:r>
            <a:endParaRPr sz="2800" dirty="0"/>
          </a:p>
          <a:p>
            <a:pPr marL="432000" indent="-322200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ru-RU" sz="28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endParaRPr sz="2800" dirty="0"/>
          </a:p>
          <a:p>
            <a:pPr>
              <a:lnSpc>
                <a:spcPct val="150000"/>
              </a:lnSpc>
            </a:pPr>
            <a:endParaRPr dirty="0"/>
          </a:p>
        </p:txBody>
      </p:sp>
      <p:pic>
        <p:nvPicPr>
          <p:cNvPr id="2050" name="Picture 2" descr="F:\7554190-Pile-of-four-old-books-Stock-Vector-books-cartoon-book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9721" y="3635821"/>
            <a:ext cx="3962400" cy="341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 advTm="5300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CustomShape 1"/>
          <p:cNvSpPr/>
          <p:nvPr/>
        </p:nvSpPr>
        <p:spPr>
          <a:xfrm>
            <a:off x="360000" y="504000"/>
            <a:ext cx="9576000" cy="6838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432000" indent="-322200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ru-RU" sz="28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Задачи </a:t>
            </a:r>
            <a:endParaRPr sz="2800" dirty="0"/>
          </a:p>
          <a:p>
            <a:pPr marL="432000" indent="-322200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ru-RU" sz="2400" i="1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Образовательные:</a:t>
            </a:r>
            <a:r>
              <a:rPr lang="ru-RU" sz="240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endParaRPr sz="2400" dirty="0"/>
          </a:p>
          <a:p>
            <a:pPr marL="432000" indent="-322200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ru-RU" sz="240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расширять  знания о творчестве  </a:t>
            </a:r>
            <a:r>
              <a:rPr lang="ru-RU" sz="240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А.Л.Барто</a:t>
            </a:r>
            <a:endParaRPr sz="2400" dirty="0"/>
          </a:p>
          <a:p>
            <a:pPr marL="432000" indent="-322200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ru-RU" sz="240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активизация познавательно-речевого развития детей </a:t>
            </a:r>
            <a:endParaRPr lang="ru-RU" sz="2400" strike="noStrike" spc="-1" dirty="0" smtClean="0">
              <a:uFill>
                <a:solidFill>
                  <a:srgbClr val="FFFFFF"/>
                </a:solidFill>
              </a:uFill>
              <a:latin typeface="Arial"/>
              <a:ea typeface="DejaVu Sans"/>
            </a:endParaRPr>
          </a:p>
          <a:p>
            <a:pPr marL="432000" indent="-322200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ru-RU" sz="2400" strike="noStrike" spc="-1" dirty="0" smtClean="0"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младшего возраста </a:t>
            </a:r>
            <a:r>
              <a:rPr lang="ru-RU" sz="240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через произведения А. Л. </a:t>
            </a:r>
            <a:r>
              <a:rPr lang="ru-RU" sz="240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Барто</a:t>
            </a:r>
            <a:r>
              <a:rPr lang="ru-RU" sz="240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,</a:t>
            </a:r>
            <a:endParaRPr sz="2400" dirty="0"/>
          </a:p>
          <a:p>
            <a:pPr marL="432000" indent="-322200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ru-RU" sz="240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вызвать интерес к художественному слову в литературных произведениях автора.</a:t>
            </a:r>
            <a:endParaRPr sz="2400" dirty="0"/>
          </a:p>
          <a:p>
            <a:pPr>
              <a:lnSpc>
                <a:spcPct val="100000"/>
              </a:lnSpc>
            </a:pPr>
            <a:r>
              <a:rPr lang="ru-RU" sz="2400" i="1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   Развивающие:</a:t>
            </a:r>
            <a:endParaRPr sz="2400" dirty="0"/>
          </a:p>
          <a:p>
            <a:pPr marL="432000" indent="-322200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ru-RU" sz="240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развивать способность понимать и чувствовать настроение произведения, элементарно анализировать его содержание</a:t>
            </a:r>
            <a:endParaRPr sz="2400" dirty="0"/>
          </a:p>
          <a:p>
            <a:pPr marL="432000" indent="-322200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ru-RU" sz="240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развивать память,  художественно-речевые и исполнительские умения.  </a:t>
            </a:r>
            <a:endParaRPr sz="2400" dirty="0"/>
          </a:p>
          <a:p>
            <a:pPr marL="432000" indent="-322200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ru-RU" sz="240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развивать творческие способности в продуктивной деятельности.</a:t>
            </a:r>
            <a:endParaRPr sz="2400" dirty="0"/>
          </a:p>
          <a:p>
            <a:pPr>
              <a:lnSpc>
                <a:spcPct val="100000"/>
              </a:lnSpc>
            </a:pPr>
            <a:r>
              <a:rPr lang="ru-RU" sz="2400" i="1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   Воспитательные:</a:t>
            </a:r>
            <a:endParaRPr sz="2400" dirty="0"/>
          </a:p>
          <a:p>
            <a:pPr marL="432000" indent="-322200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ru-RU" sz="240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воспитывать любовь к чтению, бережное отношение к книге</a:t>
            </a:r>
            <a:endParaRPr sz="2400" dirty="0"/>
          </a:p>
          <a:p>
            <a:pPr marL="432000" indent="-322200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ru-RU" sz="240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воспитывать эмоциональную отзывчивость и чувства сопереживания.  </a:t>
            </a:r>
            <a:endParaRPr sz="2400" dirty="0"/>
          </a:p>
        </p:txBody>
      </p:sp>
      <p:pic>
        <p:nvPicPr>
          <p:cNvPr id="3074" name="Picture 2" descr="F:\1_html_54fea1d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4688" y="108095"/>
            <a:ext cx="1511312" cy="2206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5300">
        <p14:pan dir="u"/>
      </p:transition>
    </mc:Choice>
    <mc:Fallback xmlns="">
      <p:transition spd="slow" advClick="0" advTm="53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CustomShape 1"/>
          <p:cNvSpPr/>
          <p:nvPr/>
        </p:nvSpPr>
        <p:spPr>
          <a:xfrm>
            <a:off x="504000" y="301320"/>
            <a:ext cx="9069840" cy="1260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ru-RU" sz="4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Этапы реализации проекта</a:t>
            </a:r>
            <a:endParaRPr/>
          </a:p>
        </p:txBody>
      </p:sp>
      <p:sp>
        <p:nvSpPr>
          <p:cNvPr id="341" name="CustomShape 2"/>
          <p:cNvSpPr/>
          <p:nvPr/>
        </p:nvSpPr>
        <p:spPr>
          <a:xfrm>
            <a:off x="4608000" y="1728000"/>
            <a:ext cx="4966200" cy="5254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432000" indent="-322200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ru-RU" sz="320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Подготовительный:</a:t>
            </a:r>
            <a:endParaRPr/>
          </a:p>
          <a:p>
            <a:pPr marL="432000" indent="-322200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ru-RU" sz="2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подобрать книги Агнии Барто;</a:t>
            </a:r>
            <a:endParaRPr/>
          </a:p>
          <a:p>
            <a:pPr marL="432000" indent="-322200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ru-RU" sz="2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подготовить раскраски по стихам Агнии Барто;</a:t>
            </a:r>
            <a:endParaRPr/>
          </a:p>
          <a:p>
            <a:pPr marL="432000" indent="-322200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ru-RU" sz="2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подобрать иллюстрации к стихам;</a:t>
            </a:r>
            <a:endParaRPr/>
          </a:p>
          <a:p>
            <a:pPr marL="432000" indent="-322200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ru-RU" sz="2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выполнить подборку материала по данной теме.</a:t>
            </a:r>
            <a:endParaRPr/>
          </a:p>
          <a:p>
            <a:pPr>
              <a:lnSpc>
                <a:spcPct val="160000"/>
              </a:lnSpc>
            </a:pPr>
            <a:endParaRPr/>
          </a:p>
        </p:txBody>
      </p:sp>
      <p:pic>
        <p:nvPicPr>
          <p:cNvPr id="4098" name="Picture 2" descr="F:\72a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046" y="2843734"/>
            <a:ext cx="4159545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300">
        <p14:prism isContent="1" isInverted="1"/>
      </p:transition>
    </mc:Choice>
    <mc:Fallback xmlns="">
      <p:transition spd="slow" advClick="0" advTm="53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CustomShape 1"/>
          <p:cNvSpPr/>
          <p:nvPr/>
        </p:nvSpPr>
        <p:spPr>
          <a:xfrm>
            <a:off x="504000" y="301320"/>
            <a:ext cx="9069840" cy="1260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3" name="CustomShape 2"/>
          <p:cNvSpPr/>
          <p:nvPr/>
        </p:nvSpPr>
        <p:spPr>
          <a:xfrm>
            <a:off x="504000" y="1769040"/>
            <a:ext cx="9069840" cy="438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4" name="CustomShape 3"/>
          <p:cNvSpPr/>
          <p:nvPr/>
        </p:nvSpPr>
        <p:spPr>
          <a:xfrm>
            <a:off x="541440" y="583920"/>
            <a:ext cx="4609440" cy="6398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ru-RU" sz="320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Основной:</a:t>
            </a:r>
            <a:endParaRPr dirty="0"/>
          </a:p>
          <a:p>
            <a:pPr>
              <a:lnSpc>
                <a:spcPct val="100000"/>
              </a:lnSpc>
            </a:pPr>
            <a:r>
              <a:rPr lang="ru-RU" sz="28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Основной этап реализации проекта осуществляется в процессе совместной деятельности детей и педагогов с учётом интеграции образовательных областей в соответствии с ФГОС ДО.</a:t>
            </a:r>
            <a:endParaRPr dirty="0"/>
          </a:p>
          <a:p>
            <a:pPr marL="432000" indent="-322560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ru-RU" sz="28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Организация книжной выставки по творчеству Агнии </a:t>
            </a:r>
            <a:r>
              <a:rPr lang="ru-RU" sz="28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Барто</a:t>
            </a:r>
            <a:r>
              <a:rPr lang="ru-RU" sz="28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с портретом поэтессы.</a:t>
            </a:r>
            <a:endParaRPr dirty="0"/>
          </a:p>
        </p:txBody>
      </p:sp>
      <p:pic>
        <p:nvPicPr>
          <p:cNvPr id="345" name="Рисунок 344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 rot="5400000">
            <a:off x="5152680" y="2300040"/>
            <a:ext cx="4425120" cy="33181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5300">
        <p14:reveal/>
      </p:transition>
    </mc:Choice>
    <mc:Fallback xmlns="">
      <p:transition spd="slow" advClick="0" advTm="53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CustomShape 1"/>
          <p:cNvSpPr/>
          <p:nvPr/>
        </p:nvSpPr>
        <p:spPr>
          <a:xfrm>
            <a:off x="504000" y="301320"/>
            <a:ext cx="9069840" cy="1260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7" name="CustomShape 2"/>
          <p:cNvSpPr/>
          <p:nvPr/>
        </p:nvSpPr>
        <p:spPr>
          <a:xfrm>
            <a:off x="504000" y="1769040"/>
            <a:ext cx="9069840" cy="438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8" name="CustomShape 3"/>
          <p:cNvSpPr/>
          <p:nvPr/>
        </p:nvSpPr>
        <p:spPr>
          <a:xfrm>
            <a:off x="504000" y="473040"/>
            <a:ext cx="8854560" cy="129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432000" indent="-322560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ru-RU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Знакомство с творчеством и биографией   А. Барто”</a:t>
            </a:r>
            <a:endParaRPr/>
          </a:p>
          <a:p>
            <a:pPr marL="432000" indent="-322560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ru-RU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Беседы по стихотворениям Агнии Барто</a:t>
            </a:r>
            <a:endParaRPr/>
          </a:p>
        </p:txBody>
      </p:sp>
      <p:pic>
        <p:nvPicPr>
          <p:cNvPr id="349" name="Рисунок 348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405592" y="2195660"/>
            <a:ext cx="7051376" cy="4858899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3000">
        <p14:flythrough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CustomShape 1"/>
          <p:cNvSpPr/>
          <p:nvPr/>
        </p:nvSpPr>
        <p:spPr>
          <a:xfrm>
            <a:off x="504000" y="301320"/>
            <a:ext cx="9069840" cy="1260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1" name="CustomShape 2"/>
          <p:cNvSpPr/>
          <p:nvPr/>
        </p:nvSpPr>
        <p:spPr>
          <a:xfrm>
            <a:off x="504000" y="1769040"/>
            <a:ext cx="9069840" cy="438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2" name="CustomShape 3"/>
          <p:cNvSpPr/>
          <p:nvPr/>
        </p:nvSpPr>
        <p:spPr>
          <a:xfrm>
            <a:off x="432000" y="689040"/>
            <a:ext cx="8998560" cy="1469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432000" indent="-322560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ru-RU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Рассказывание стихотворений Агнии Барто с помощью мнемотехники</a:t>
            </a:r>
            <a:endParaRPr/>
          </a:p>
        </p:txBody>
      </p:sp>
      <p:pic>
        <p:nvPicPr>
          <p:cNvPr id="353" name="Рисунок 35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 rot="5400000">
            <a:off x="2316960" y="2566080"/>
            <a:ext cx="5087160" cy="3814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CustomShape 1"/>
          <p:cNvSpPr/>
          <p:nvPr/>
        </p:nvSpPr>
        <p:spPr>
          <a:xfrm>
            <a:off x="469440" y="473040"/>
            <a:ext cx="9033120" cy="1685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432000" indent="-322560">
              <a:lnSpc>
                <a:spcPct val="100000"/>
              </a:lnSpc>
              <a:buClr>
                <a:srgbClr val="FFFFFF"/>
              </a:buClr>
              <a:buSzPct val="45000"/>
              <a:buFont typeface="StarSymbol"/>
              <a:buChar char="l"/>
            </a:pPr>
            <a:r>
              <a:rPr lang="ru-RU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Создание выставки «Моя любимая игрушка» </a:t>
            </a:r>
            <a:endParaRPr/>
          </a:p>
        </p:txBody>
      </p:sp>
      <p:pic>
        <p:nvPicPr>
          <p:cNvPr id="355" name="Рисунок 354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92040" y="1656000"/>
            <a:ext cx="4606560" cy="3454560"/>
          </a:xfrm>
          <a:prstGeom prst="rect">
            <a:avLst/>
          </a:prstGeom>
          <a:ln>
            <a:noFill/>
          </a:ln>
        </p:spPr>
      </p:pic>
      <p:pic>
        <p:nvPicPr>
          <p:cNvPr id="356" name="Рисунок 355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5112000" y="3024360"/>
            <a:ext cx="4606560" cy="34542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slow" advClick="0" advTm="3000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542</Words>
  <Application>Microsoft Office PowerPoint</Application>
  <PresentationFormat>Произвольный</PresentationFormat>
  <Paragraphs>63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9</vt:i4>
      </vt:variant>
      <vt:variant>
        <vt:lpstr>Заголовки слайдов</vt:lpstr>
      </vt:variant>
      <vt:variant>
        <vt:i4>26</vt:i4>
      </vt:variant>
    </vt:vector>
  </HeadingPairs>
  <TitlesOfParts>
    <vt:vector size="35" baseType="lpstr"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Вечер досуга «Путешествие в мир Агнии Барто»</vt:lpstr>
      <vt:lpstr>Презентация PowerPoint</vt:lpstr>
      <vt:lpstr>Работа с родителями</vt:lpstr>
      <vt:lpstr>Презентация PowerPoint</vt:lpstr>
      <vt:lpstr>Выводы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26</cp:revision>
  <dcterms:created xsi:type="dcterms:W3CDTF">2016-05-25T20:20:31Z</dcterms:created>
  <dcterms:modified xsi:type="dcterms:W3CDTF">2018-08-05T19:32:48Z</dcterms:modified>
  <dc:language>ru-RU</dc:language>
</cp:coreProperties>
</file>