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«Знакомство с русской народной культурой и традициями»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276872"/>
            <a:ext cx="5715000" cy="3476625"/>
          </a:xfrm>
        </p:spPr>
      </p:pic>
    </p:spTree>
    <p:extLst>
      <p:ext uri="{BB962C8B-B14F-4D97-AF65-F5344CB8AC3E}">
        <p14:creationId xmlns:p14="http://schemas.microsoft.com/office/powerpoint/2010/main" val="1400065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18072" cy="70640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Театрализованное представление по сказке «Гуси-лебеди»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548680"/>
            <a:ext cx="4104455" cy="30783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0336" y="2996952"/>
            <a:ext cx="3044412" cy="3612767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573016"/>
            <a:ext cx="5708760" cy="3036703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692696"/>
            <a:ext cx="2989400" cy="271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5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6034" y="3068960"/>
            <a:ext cx="3768455" cy="35969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116632"/>
            <a:ext cx="4219827" cy="3311957"/>
          </a:xfrm>
        </p:spPr>
      </p:pic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2"/>
            <a:ext cx="3029272" cy="3686092"/>
          </a:xfrm>
          <a:prstGeom prst="rect">
            <a:avLst/>
          </a:prstGeom>
        </p:spPr>
      </p:pic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7"/>
          <a:stretch/>
        </p:blipFill>
        <p:spPr>
          <a:xfrm>
            <a:off x="683568" y="2924944"/>
            <a:ext cx="4229178" cy="357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491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064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Русская народная игра «Ручеёк»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08720"/>
            <a:ext cx="3888432" cy="438695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4170" y="3573016"/>
            <a:ext cx="5221604" cy="3092944"/>
          </a:xfrm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980728"/>
            <a:ext cx="3600400" cy="306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6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57469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проблема сохранения интереса у детей к русскому народному творчеству.  Техника (аудио-, видео-, компьютерная, дающая готовые слуховые и зрительные образы), ослабила интерес к книге и желание работы с ней. Родители детей отмечают отсутствие у них времени и желания, чтобы почитать детям сказку.  Плоды этого мы уже пожинаем сегодня – низкий уровень развития речи, воображения, восприятия, коммуникативных навыков, нравственных устоев.  Очень важно с ранних лет научить детей постигать культуру своего народа, показать им дорогу в сказочный и добрый мир. В течении многих столетий сказка учила добру, справедливости, героизму, любви, давала знания об окружающем мире, воспитывала нравственно, «наставляла» уму-разуму.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969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824" y="2780928"/>
            <a:ext cx="8496944" cy="194421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Создать условия для формирования основ патриотического сознания и воспитания общечеловеческих ценностей у детей дошкольного возраста через знакомство с историей и культурой России, через потенциал русских народных произведений и художественных промыслов.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496944" cy="20882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познавательно-творческий, информационный, групповой.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дети и родители средней группы.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Степанова Светлана Сергеевна, Кузнецова Татьяна Александровна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месяцев, долгосрочный.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4725144"/>
            <a:ext cx="8496944" cy="15121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Направление: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Воспитание духовно-нравственной личности посредством приобщения к народным традициям через русские народные сказки и театрализованную деятельность.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76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625102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познакомить с творчеством русского народа, дать детям первоначальные представления основ национальной культуры (обычаи и традиции русского народа);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способствовать накоплению эстетического опыта, читая и обсуждая литературные произведения, прививать любовь к книге;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воспитывать культуру речи, учить детей рассуждать, развивать умения применять свои знания в беседе, добиваться связных высказываний;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обогащать и расширять словарный запас детей;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умение выразительно читать стихи, инсценировать эпизоды сказок;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артистические умения;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знакомить с классическими произведениями композиторов, созданными по сказкам, с русской народной музыкой;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умения сотрудничества;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способствовать формированию патриотических чувств у детей: любви к Родине, уважения к традициям народной культуры и истории.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51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589098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1.Подготовительный.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изучение литературы по теме;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формулировка цели и задач проекта;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составление плана реализации.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2.Основной.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работа с детьми (организация совместной деятельности, проведение бесед, чтение художественной литературы);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работа с родителями (организация совместной деятельности родителей и детей);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пополнение развивающей предметно-пространственной среды (оформление группы в соответствии с темой проекта).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3.Заключительный.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выставка поделок «Мой любимый сказочный герой»;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оформление русской избы в группе по сюжетам русских народных сказок;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итоговое мероприятие «Посиделки у самовара»</a:t>
            </a:r>
          </a:p>
        </p:txBody>
      </p:sp>
    </p:spTree>
    <p:extLst>
      <p:ext uri="{BB962C8B-B14F-4D97-AF65-F5344CB8AC3E}">
        <p14:creationId xmlns:p14="http://schemas.microsoft.com/office/powerpoint/2010/main" val="184601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проекту.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русских народных сказок. Развлечение для детей и родителей «В гостях у сказки»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104964"/>
            <a:ext cx="4656517" cy="34923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196752"/>
            <a:ext cx="4512501" cy="3384376"/>
          </a:xfrm>
        </p:spPr>
      </p:pic>
    </p:spTree>
    <p:extLst>
      <p:ext uri="{BB962C8B-B14F-4D97-AF65-F5344CB8AC3E}">
        <p14:creationId xmlns:p14="http://schemas.microsoft.com/office/powerpoint/2010/main" val="2335716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декораций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театрализации сказки и оформлению русской народной избы в группе.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672408" cy="275430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980728"/>
            <a:ext cx="3605008" cy="3808107"/>
          </a:xfr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158970"/>
            <a:ext cx="4608512" cy="3456384"/>
          </a:xfrm>
          <a:prstGeom prst="rect">
            <a:avLst/>
          </a:prstGeo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67" t="11349"/>
          <a:stretch/>
        </p:blipFill>
        <p:spPr>
          <a:xfrm>
            <a:off x="5350640" y="4077072"/>
            <a:ext cx="3433320" cy="253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2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952816" cy="7784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русской народной избы в группе.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052736"/>
            <a:ext cx="7128792" cy="5346594"/>
          </a:xfrm>
        </p:spPr>
      </p:pic>
    </p:spTree>
    <p:extLst>
      <p:ext uri="{BB962C8B-B14F-4D97-AF65-F5344CB8AC3E}">
        <p14:creationId xmlns:p14="http://schemas.microsoft.com/office/powerpoint/2010/main" val="160493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поделок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«Мой любимый сказочный герой»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городском конкурсе «Мама – солнышко в доме» на тему «Мамины сказки»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988840"/>
            <a:ext cx="4477009" cy="35283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289938"/>
            <a:ext cx="3881600" cy="5365743"/>
          </a:xfrm>
        </p:spPr>
      </p:pic>
    </p:spTree>
    <p:extLst>
      <p:ext uri="{BB962C8B-B14F-4D97-AF65-F5344CB8AC3E}">
        <p14:creationId xmlns:p14="http://schemas.microsoft.com/office/powerpoint/2010/main" val="370224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268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Проект «Знакомство с русской народной культурой и традициями»</vt:lpstr>
      <vt:lpstr>Актуальность: проблема сохранения интереса у детей к русскому народному творчеству.  Техника (аудио-, видео-, компьютерная, дающая готовые слуховые и зрительные образы), ослабила интерес к книге и желание работы с ней. Родители детей отмечают отсутствие у них времени и желания, чтобы почитать детям сказку.  Плоды этого мы уже пожинаем сегодня – низкий уровень развития речи, воображения, восприятия, коммуникативных навыков, нравственных устоев.  Очень важно с ранних лет научить детей постигать культуру своего народа, показать им дорогу в сказочный и добрый мир. В течении многих столетий сказка учила добру, справедливости, героизму, любви, давала знания об окружающем мире, воспитывала нравственно, «наставляла» уму-разуму.</vt:lpstr>
      <vt:lpstr>Цель: Создать условия для формирования основ патриотического сознания и воспитания общечеловеческих ценностей у детей дошкольного возраста через знакомство с историей и культурой России, через потенциал русских народных произведений и художественных промыслов.</vt:lpstr>
      <vt:lpstr>Задачи: - познакомить с творчеством русского народа, дать детям первоначальные представления основ национальной культуры (обычаи и традиции русского народа); - способствовать накоплению эстетического опыта, читая и обсуждая литературные произведения, прививать любовь к книге; - воспитывать культуру речи, учить детей рассуждать, развивать умения применять свои знания в беседе, добиваться связных высказываний; - обогащать и расширять словарный запас детей; - формировать умение выразительно читать стихи, инсценировать эпизоды сказок; - развивать артистические умения; - знакомить с классическими произведениями композиторов, созданными по сказкам, с русской народной музыкой; - формировать умения сотрудничества; - способствовать формированию патриотических чувств у детей: любви к Родине, уважения к традициям народной культуры и истории.</vt:lpstr>
      <vt:lpstr>1.Подготовительный.  - изучение литературы по теме; - формулировка цели и задач проекта; - составление плана реализации. 2.Основной. - работа с детьми (организация совместной деятельности, проведение бесед, чтение художественной литературы); - работа с родителями (организация совместной деятельности родителей и детей); - пополнение развивающей предметно-пространственной среды (оформление группы в соответствии с темой проекта). 3.Заключительный. - выставка поделок «Мой любимый сказочный герой»; - оформление русской избы в группе по сюжетам русских народных сказок; - итоговое мероприятие «Посиделки у самовара»</vt:lpstr>
      <vt:lpstr>Работа по проекту.  Чтение русских народных сказок. Развлечение для детей и родителей «В гостях у сказки»</vt:lpstr>
      <vt:lpstr>Создание декораций к театрализации сказки и оформлению русской народной избы в группе.</vt:lpstr>
      <vt:lpstr>Оформление русской народной избы в группе.</vt:lpstr>
      <vt:lpstr>Выставка поделок «Мой любимый сказочный герой» Участие в городском конкурсе «Мама – солнышко в доме» на тему «Мамины сказки»</vt:lpstr>
      <vt:lpstr>Театрализованное представление по сказке «Гуси-лебеди»</vt:lpstr>
      <vt:lpstr>Презентация PowerPoint</vt:lpstr>
      <vt:lpstr>Русская народная игра «Ручеёк»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«Знакомство с русской народной культурой и традициями»</dc:title>
  <dc:creator>Саня</dc:creator>
  <cp:lastModifiedBy>1</cp:lastModifiedBy>
  <cp:revision>13</cp:revision>
  <dcterms:created xsi:type="dcterms:W3CDTF">2017-01-18T00:34:46Z</dcterms:created>
  <dcterms:modified xsi:type="dcterms:W3CDTF">2018-08-05T08:50:14Z</dcterms:modified>
</cp:coreProperties>
</file>