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4" r:id="rId1"/>
  </p:sldMasterIdLst>
  <p:notesMasterIdLst>
    <p:notesMasterId r:id="rId20"/>
  </p:notesMasterIdLst>
  <p:sldIdLst>
    <p:sldId id="256" r:id="rId2"/>
    <p:sldId id="259" r:id="rId3"/>
    <p:sldId id="261" r:id="rId4"/>
    <p:sldId id="262" r:id="rId5"/>
    <p:sldId id="263" r:id="rId6"/>
    <p:sldId id="264" r:id="rId7"/>
    <p:sldId id="265" r:id="rId8"/>
    <p:sldId id="266" r:id="rId9"/>
    <p:sldId id="267" r:id="rId10"/>
    <p:sldId id="260" r:id="rId11"/>
    <p:sldId id="269" r:id="rId12"/>
    <p:sldId id="270" r:id="rId13"/>
    <p:sldId id="271" r:id="rId14"/>
    <p:sldId id="272" r:id="rId15"/>
    <p:sldId id="273" r:id="rId16"/>
    <p:sldId id="268" r:id="rId17"/>
    <p:sldId id="275" r:id="rId18"/>
    <p:sldId id="274" r:id="rId1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75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C9FBA0C-98BE-4304-85F9-134129069E9F}" type="datetimeFigureOut">
              <a:rPr lang="ru-RU" smtClean="0"/>
              <a:t>06.08.2018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327A2FE-D3D2-4290-AE31-00973D9BDA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4672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Московский проспект, 121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27A2FE-D3D2-4290-AE31-00973D9BDA4A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712658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Рижский проспект, 23, корп. 1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27A2FE-D3D2-4290-AE31-00973D9BDA4A}" type="slidenum">
              <a:rPr lang="ru-RU" smtClean="0"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113926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Комиссара Смирнова, 15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27A2FE-D3D2-4290-AE31-00973D9BDA4A}" type="slidenum">
              <a:rPr lang="ru-RU" smtClean="0"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234380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Невский проспект, 39 к Д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27A2FE-D3D2-4290-AE31-00973D9BDA4A}" type="slidenum">
              <a:rPr lang="ru-RU" smtClean="0"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368463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Энгельса проспект, 154А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27A2FE-D3D2-4290-AE31-00973D9BDA4A}" type="slidenum">
              <a:rPr lang="ru-RU" smtClean="0"/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899200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Санкт-Петербург,</a:t>
            </a:r>
            <a:b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Некрасова, 10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27A2FE-D3D2-4290-AE31-00973D9BDA4A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19535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Невский проспект, 52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27A2FE-D3D2-4290-AE31-00973D9BDA4A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596840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Рубинштейна, 13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27A2FE-D3D2-4290-AE31-00973D9BDA4A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448762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Юрия Гагарина проспект, 42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27A2FE-D3D2-4290-AE31-00973D9BDA4A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690044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Советский переулок, 5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27A2FE-D3D2-4290-AE31-00973D9BDA4A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396622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Пионерская площадь, 1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27A2FE-D3D2-4290-AE31-00973D9BDA4A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106725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Жака </a:t>
            </a:r>
            <a:r>
              <a:rPr lang="ru-RU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Дюкло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6, корп. 1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27A2FE-D3D2-4290-AE31-00973D9BDA4A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406272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Зои Космодемьянской, 3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27A2FE-D3D2-4290-AE31-00973D9BDA4A}" type="slidenum">
              <a:rPr lang="ru-RU" smtClean="0"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84720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sp>
          <p:nvSpPr>
            <p:cNvPr id="15" name="Freeform 14"/>
            <p:cNvSpPr/>
            <p:nvPr/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31F360-C985-4B4E-9ED7-E6B87C9DCC40}" type="datetimeFigureOut">
              <a:rPr lang="ru-RU" smtClean="0"/>
              <a:t>06.08.2018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1BC429-C7B6-48AC-85C9-F7701ED562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475347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31F360-C985-4B4E-9ED7-E6B87C9DCC40}" type="datetimeFigureOut">
              <a:rPr lang="ru-RU" smtClean="0"/>
              <a:t>06.08.2018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1BC429-C7B6-48AC-85C9-F7701ED562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884777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31F360-C985-4B4E-9ED7-E6B87C9DCC40}" type="datetimeFigureOut">
              <a:rPr lang="ru-RU" smtClean="0"/>
              <a:t>06.08.2018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1BC429-C7B6-48AC-85C9-F7701ED56279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9401025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31F360-C985-4B4E-9ED7-E6B87C9DCC40}" type="datetimeFigureOut">
              <a:rPr lang="ru-RU" smtClean="0"/>
              <a:t>06.08.2018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1BC429-C7B6-48AC-85C9-F7701ED562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91637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31F360-C985-4B4E-9ED7-E6B87C9DCC40}" type="datetimeFigureOut">
              <a:rPr lang="ru-RU" smtClean="0"/>
              <a:t>06.08.2018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1BC429-C7B6-48AC-85C9-F7701ED56279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67195550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31F360-C985-4B4E-9ED7-E6B87C9DCC40}" type="datetimeFigureOut">
              <a:rPr lang="ru-RU" smtClean="0"/>
              <a:t>06.08.2018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1BC429-C7B6-48AC-85C9-F7701ED562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905825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31F360-C985-4B4E-9ED7-E6B87C9DCC40}" type="datetimeFigureOut">
              <a:rPr lang="ru-RU" smtClean="0"/>
              <a:t>06.08.2018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1BC429-C7B6-48AC-85C9-F7701ED562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710235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31F360-C985-4B4E-9ED7-E6B87C9DCC40}" type="datetimeFigureOut">
              <a:rPr lang="ru-RU" smtClean="0"/>
              <a:t>06.08.2018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1BC429-C7B6-48AC-85C9-F7701ED562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51909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31F360-C985-4B4E-9ED7-E6B87C9DCC40}" type="datetimeFigureOut">
              <a:rPr lang="ru-RU" smtClean="0"/>
              <a:t>06.08.2018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1BC429-C7B6-48AC-85C9-F7701ED562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783667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31F360-C985-4B4E-9ED7-E6B87C9DCC40}" type="datetimeFigureOut">
              <a:rPr lang="ru-RU" smtClean="0"/>
              <a:t>06.08.2018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1BC429-C7B6-48AC-85C9-F7701ED562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599397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31F360-C985-4B4E-9ED7-E6B87C9DCC40}" type="datetimeFigureOut">
              <a:rPr lang="ru-RU" smtClean="0"/>
              <a:t>06.08.2018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1BC429-C7B6-48AC-85C9-F7701ED562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343151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31F360-C985-4B4E-9ED7-E6B87C9DCC40}" type="datetimeFigureOut">
              <a:rPr lang="ru-RU" smtClean="0"/>
              <a:t>06.08.2018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1BC429-C7B6-48AC-85C9-F7701ED562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418589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31F360-C985-4B4E-9ED7-E6B87C9DCC40}" type="datetimeFigureOut">
              <a:rPr lang="ru-RU" smtClean="0"/>
              <a:t>06.08.2018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1BC429-C7B6-48AC-85C9-F7701ED562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539928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31F360-C985-4B4E-9ED7-E6B87C9DCC40}" type="datetimeFigureOut">
              <a:rPr lang="ru-RU" smtClean="0"/>
              <a:t>06.08.2018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1BC429-C7B6-48AC-85C9-F7701ED562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056721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31F360-C985-4B4E-9ED7-E6B87C9DCC40}" type="datetimeFigureOut">
              <a:rPr lang="ru-RU" smtClean="0"/>
              <a:t>06.08.2018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1BC429-C7B6-48AC-85C9-F7701ED562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412597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1BC429-C7B6-48AC-85C9-F7701ED56279}" type="slidenum">
              <a:rPr lang="ru-RU" smtClean="0"/>
              <a:t>‹#›</a:t>
            </a:fld>
            <a:endParaRPr lang="ru-R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31F360-C985-4B4E-9ED7-E6B87C9DCC40}" type="datetimeFigureOut">
              <a:rPr lang="ru-RU" smtClean="0"/>
              <a:t>06.08.2018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371188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31F360-C985-4B4E-9ED7-E6B87C9DCC40}" type="datetimeFigureOut">
              <a:rPr lang="ru-RU" smtClean="0"/>
              <a:t>06.08.2018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831BC429-C7B6-48AC-85C9-F7701ED562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75705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6" r:id="rId2"/>
    <p:sldLayoutId id="2147483697" r:id="rId3"/>
    <p:sldLayoutId id="2147483698" r:id="rId4"/>
    <p:sldLayoutId id="2147483699" r:id="rId5"/>
    <p:sldLayoutId id="2147483700" r:id="rId6"/>
    <p:sldLayoutId id="2147483701" r:id="rId7"/>
    <p:sldLayoutId id="2147483702" r:id="rId8"/>
    <p:sldLayoutId id="2147483703" r:id="rId9"/>
    <p:sldLayoutId id="2147483704" r:id="rId10"/>
    <p:sldLayoutId id="2147483705" r:id="rId11"/>
    <p:sldLayoutId id="2147483706" r:id="rId12"/>
    <p:sldLayoutId id="2147483707" r:id="rId13"/>
    <p:sldLayoutId id="2147483708" r:id="rId14"/>
    <p:sldLayoutId id="2147483709" r:id="rId15"/>
    <p:sldLayoutId id="2147483710" r:id="rId16"/>
  </p:sldLayoutIdLst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8606750" cy="795866"/>
          </a:xfrm>
        </p:spPr>
        <p:txBody>
          <a:bodyPr/>
          <a:lstStyle/>
          <a:p>
            <a:r>
              <a:rPr lang="ru-RU" sz="3200" dirty="0" smtClean="0"/>
              <a:t>Лучшие детские </a:t>
            </a:r>
            <a:r>
              <a:rPr lang="ru-RU" sz="3200" dirty="0" smtClean="0"/>
              <a:t>театры Санкт-Петербурга</a:t>
            </a:r>
            <a:endParaRPr lang="ru-RU" sz="32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636327" y="5153892"/>
            <a:ext cx="3477490" cy="1371600"/>
          </a:xfrm>
        </p:spPr>
        <p:txBody>
          <a:bodyPr/>
          <a:lstStyle/>
          <a:p>
            <a:r>
              <a:rPr lang="ru-RU" dirty="0" smtClean="0"/>
              <a:t>Автор: Мочалова Н.И.</a:t>
            </a:r>
            <a:endParaRPr lang="ru-RU" dirty="0"/>
          </a:p>
        </p:txBody>
      </p:sp>
      <p:pic>
        <p:nvPicPr>
          <p:cNvPr id="5" name="Picture 2" descr="https://img.localway.ru/scaled/guide/60/507739/820x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1393" y="3338945"/>
            <a:ext cx="5753698" cy="307571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75000"/>
              </a:schemeClr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</p:spTree>
    <p:extLst>
      <p:ext uri="{BB962C8B-B14F-4D97-AF65-F5344CB8AC3E}">
        <p14:creationId xmlns:p14="http://schemas.microsoft.com/office/powerpoint/2010/main" val="78460531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Интеграционный театр «Куклы»</a:t>
            </a:r>
            <a:br>
              <a:rPr lang="ru-RU" dirty="0"/>
            </a:br>
            <a:endParaRPr lang="ru-RU" dirty="0"/>
          </a:p>
        </p:txBody>
      </p:sp>
      <p:pic>
        <p:nvPicPr>
          <p:cNvPr id="12290" name="Picture 2" descr="https://img.localway.ru/fullsize/394803.jpg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3236" y="1343891"/>
            <a:ext cx="9351819" cy="52508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3888727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Театр «У Нарвских ворот»</a:t>
            </a:r>
          </a:p>
        </p:txBody>
      </p:sp>
      <p:pic>
        <p:nvPicPr>
          <p:cNvPr id="13314" name="Picture 2" descr="https://img.localway.ru/fullsize/405205.jpg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15636" y="1385455"/>
            <a:ext cx="8603673" cy="53480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0799047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/>
              <a:t>Мимигранты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14338" name="Picture 2" descr="https://img.localway.ru/fullsize/395762.jpg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18655" y="1343892"/>
            <a:ext cx="8853054" cy="5320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1630962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Народный театр юного зрителя</a:t>
            </a:r>
            <a:br>
              <a:rPr lang="ru-RU" dirty="0"/>
            </a:br>
            <a:endParaRPr lang="ru-RU" dirty="0"/>
          </a:p>
        </p:txBody>
      </p:sp>
      <p:pic>
        <p:nvPicPr>
          <p:cNvPr id="15362" name="Picture 2" descr="Народный театр юного зрителя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01782" y="1385455"/>
            <a:ext cx="8872220" cy="52093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9805396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Театр Юношеского творчества</a:t>
            </a:r>
            <a:br>
              <a:rPr lang="ru-RU" dirty="0"/>
            </a:br>
            <a:endParaRPr lang="ru-RU" dirty="0"/>
          </a:p>
        </p:txBody>
      </p:sp>
      <p:pic>
        <p:nvPicPr>
          <p:cNvPr id="16386" name="Picture 2" descr="Театр Юношеского творчества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32509" y="1357745"/>
            <a:ext cx="8941666" cy="53478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7871479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Плоды Просвещения</a:t>
            </a:r>
            <a:br>
              <a:rPr lang="ru-RU" dirty="0"/>
            </a:br>
            <a:endParaRPr lang="ru-RU" dirty="0"/>
          </a:p>
        </p:txBody>
      </p:sp>
      <p:pic>
        <p:nvPicPr>
          <p:cNvPr id="17410" name="Picture 2" descr="https://img.localway.ru/fullsize/400056.jpg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233" y="1270000"/>
            <a:ext cx="8846769" cy="54228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699672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Karlsson</a:t>
            </a:r>
            <a:r>
              <a:rPr lang="en-US" dirty="0"/>
              <a:t> </a:t>
            </a:r>
            <a:r>
              <a:rPr lang="en-US" dirty="0" err="1"/>
              <a:t>Xaus</a:t>
            </a:r>
            <a:r>
              <a:rPr lang="en-US" dirty="0"/>
              <a:t/>
            </a:r>
            <a:br>
              <a:rPr lang="en-US" dirty="0"/>
            </a:br>
            <a:endParaRPr lang="ru-RU" dirty="0"/>
          </a:p>
        </p:txBody>
      </p:sp>
      <p:pic>
        <p:nvPicPr>
          <p:cNvPr id="18434" name="Picture 2" descr="Karlsson Xaus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30917" y="1302327"/>
            <a:ext cx="8843258" cy="53755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3251959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Государственная филармония для детей и юношества</a:t>
            </a:r>
            <a:br>
              <a:rPr lang="ru-RU" dirty="0"/>
            </a:br>
            <a:endParaRPr lang="ru-RU" dirty="0"/>
          </a:p>
        </p:txBody>
      </p:sp>
      <p:pic>
        <p:nvPicPr>
          <p:cNvPr id="19458" name="Picture 2" descr="Государственная филармония для детей и юношества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18655" y="1745673"/>
            <a:ext cx="8955520" cy="48490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7241009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/>
            </a:r>
            <a:br>
              <a:rPr lang="en-US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8800" dirty="0" smtClean="0">
                <a:solidFill>
                  <a:schemeClr val="accent1">
                    <a:lumMod val="75000"/>
                  </a:schemeClr>
                </a:solidFill>
              </a:rPr>
              <a:t>Пора в театр!</a:t>
            </a:r>
            <a:endParaRPr lang="ru-RU" sz="88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210311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Кукольный театр сказки у Московских ворот</a:t>
            </a:r>
            <a:br>
              <a:rPr lang="ru-RU" dirty="0"/>
            </a:br>
            <a:endParaRPr lang="ru-RU" dirty="0"/>
          </a:p>
        </p:txBody>
      </p:sp>
      <p:pic>
        <p:nvPicPr>
          <p:cNvPr id="3074" name="Picture 2" descr="Кукольный театр сказки у Московских ворот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46365" y="1357745"/>
            <a:ext cx="8927638" cy="52370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3202939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Большой театр кукол</a:t>
            </a:r>
            <a:br>
              <a:rPr lang="ru-RU" dirty="0"/>
            </a:br>
            <a:endParaRPr lang="ru-RU" dirty="0"/>
          </a:p>
        </p:txBody>
      </p:sp>
      <p:pic>
        <p:nvPicPr>
          <p:cNvPr id="4098" name="Picture 2" descr="Большой театр кукол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60218" y="1233055"/>
            <a:ext cx="8913957" cy="54725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5811467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Театр марионеток им. </a:t>
            </a:r>
            <a:r>
              <a:rPr lang="ru-RU" dirty="0" err="1"/>
              <a:t>Деммени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5122" name="Picture 2" descr="Театр марионеток им. Деммени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77091" y="1274619"/>
            <a:ext cx="8997084" cy="54586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4909911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Театр кукол «Бродячая собачка»</a:t>
            </a:r>
            <a:br>
              <a:rPr lang="ru-RU" dirty="0"/>
            </a:br>
            <a:endParaRPr lang="ru-RU" dirty="0"/>
          </a:p>
        </p:txBody>
      </p:sp>
      <p:pic>
        <p:nvPicPr>
          <p:cNvPr id="7170" name="Picture 2" descr="https://img.localway.ru/fullsize/392345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9437" y="1357745"/>
            <a:ext cx="8934565" cy="53727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740728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Зазеркалье</a:t>
            </a:r>
            <a:br>
              <a:rPr lang="ru-RU" dirty="0"/>
            </a:br>
            <a:endParaRPr lang="ru-RU" dirty="0"/>
          </a:p>
        </p:txBody>
      </p:sp>
      <p:pic>
        <p:nvPicPr>
          <p:cNvPr id="8194" name="Picture 2" descr="Зазеркалье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60218" y="1233055"/>
            <a:ext cx="8913957" cy="533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3989544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Алеко</a:t>
            </a:r>
            <a:br>
              <a:rPr lang="ru-RU" dirty="0"/>
            </a:br>
            <a:endParaRPr lang="ru-RU" dirty="0"/>
          </a:p>
        </p:txBody>
      </p:sp>
      <p:pic>
        <p:nvPicPr>
          <p:cNvPr id="9218" name="Picture 2" descr="Алеко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46364" y="1260765"/>
            <a:ext cx="8927811" cy="52785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1764376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Театр Сказки «На Неве»</a:t>
            </a:r>
            <a:br>
              <a:rPr lang="ru-RU" dirty="0"/>
            </a:br>
            <a:endParaRPr lang="ru-RU" dirty="0"/>
          </a:p>
        </p:txBody>
      </p:sp>
      <p:pic>
        <p:nvPicPr>
          <p:cNvPr id="10242" name="Picture 2" descr="Театр Сказки «На Неве»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8196" y="1120140"/>
            <a:ext cx="9775608" cy="55778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2043709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ТЮЗ</a:t>
            </a:r>
            <a:br>
              <a:rPr lang="ru-RU" dirty="0"/>
            </a:br>
            <a:endParaRPr lang="ru-RU" dirty="0"/>
          </a:p>
        </p:txBody>
      </p:sp>
      <p:pic>
        <p:nvPicPr>
          <p:cNvPr id="11266" name="Picture 2" descr="ТЮЗ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46364" y="1246909"/>
            <a:ext cx="8927638" cy="533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8853377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0B5AB586-D108-4FC1-8368-649FE654B894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64</TotalTime>
  <Words>144</Words>
  <Application>Microsoft Office PowerPoint</Application>
  <PresentationFormat>Широкоэкранный</PresentationFormat>
  <Paragraphs>46</Paragraphs>
  <Slides>18</Slides>
  <Notes>13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3" baseType="lpstr">
      <vt:lpstr>Arial</vt:lpstr>
      <vt:lpstr>Calibri</vt:lpstr>
      <vt:lpstr>Trebuchet MS</vt:lpstr>
      <vt:lpstr>Wingdings 3</vt:lpstr>
      <vt:lpstr>Аспект</vt:lpstr>
      <vt:lpstr>Лучшие детские театры Санкт-Петербурга</vt:lpstr>
      <vt:lpstr>Кукольный театр сказки у Московских ворот </vt:lpstr>
      <vt:lpstr>Большой театр кукол </vt:lpstr>
      <vt:lpstr>Театр марионеток им. Деммени </vt:lpstr>
      <vt:lpstr>Театр кукол «Бродячая собачка» </vt:lpstr>
      <vt:lpstr>Зазеркалье </vt:lpstr>
      <vt:lpstr>Алеко </vt:lpstr>
      <vt:lpstr>Театр Сказки «На Неве» </vt:lpstr>
      <vt:lpstr>ТЮЗ </vt:lpstr>
      <vt:lpstr>Интеграционный театр «Куклы» </vt:lpstr>
      <vt:lpstr>Театр «У Нарвских ворот»</vt:lpstr>
      <vt:lpstr>Мимигранты </vt:lpstr>
      <vt:lpstr>Народный театр юного зрителя </vt:lpstr>
      <vt:lpstr>Театр Юношеского творчества </vt:lpstr>
      <vt:lpstr>Плоды Просвещения </vt:lpstr>
      <vt:lpstr>Karlsson Xaus </vt:lpstr>
      <vt:lpstr>Государственная филармония для детей и юношества </vt:lpstr>
      <vt:lpstr>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Надежда Мочалова</dc:creator>
  <cp:lastModifiedBy>Надежда Мочалова</cp:lastModifiedBy>
  <cp:revision>9</cp:revision>
  <dcterms:created xsi:type="dcterms:W3CDTF">2018-03-11T12:35:18Z</dcterms:created>
  <dcterms:modified xsi:type="dcterms:W3CDTF">2018-08-06T18:32:04Z</dcterms:modified>
</cp:coreProperties>
</file>