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92" r:id="rId2"/>
    <p:sldId id="258" r:id="rId3"/>
    <p:sldId id="264" r:id="rId4"/>
    <p:sldId id="293" r:id="rId5"/>
    <p:sldId id="263" r:id="rId6"/>
    <p:sldId id="294" r:id="rId7"/>
    <p:sldId id="295" r:id="rId8"/>
    <p:sldId id="261" r:id="rId9"/>
    <p:sldId id="296" r:id="rId10"/>
    <p:sldId id="297" r:id="rId11"/>
    <p:sldId id="259" r:id="rId12"/>
  </p:sldIdLst>
  <p:sldSz cx="9144000" cy="5143500" type="screen16x9"/>
  <p:notesSz cx="6858000" cy="9144000"/>
  <p:embeddedFontLst>
    <p:embeddedFont>
      <p:font typeface="Arial Narrow" panose="020B0606020202030204" pitchFamily="34" charset="0"/>
      <p:regular r:id="rId14"/>
      <p:bold r:id="rId15"/>
      <p:italic r:id="rId16"/>
      <p:boldItalic r:id="rId17"/>
    </p:embeddedFont>
    <p:embeddedFont>
      <p:font typeface="Lato Hairline" panose="020B0604020202020204" charset="0"/>
      <p:regular r:id="rId18"/>
      <p:bold r:id="rId19"/>
      <p:italic r:id="rId20"/>
      <p:boldItalic r:id="rId21"/>
    </p:embeddedFont>
    <p:embeddedFont>
      <p:font typeface="Lato Light" panose="020F0302020204030203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96D8"/>
    <a:srgbClr val="387DB6"/>
    <a:srgbClr val="FF4F48"/>
    <a:srgbClr val="FFB000"/>
    <a:srgbClr val="0FACC1"/>
    <a:srgbClr val="0FB2C8"/>
    <a:srgbClr val="0D98AB"/>
    <a:srgbClr val="97C5D1"/>
    <a:srgbClr val="FE0C00"/>
    <a:srgbClr val="FF37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ED339F3-9949-4514-AC66-112BE18C4740}">
  <a:tblStyle styleId="{FED339F3-9949-4514-AC66-112BE18C474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9" d="100"/>
          <a:sy n="159" d="100"/>
        </p:scale>
        <p:origin x="23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74256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347353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18671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2059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450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1698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3" descr="paint_transparent4.p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7925" y="0"/>
            <a:ext cx="4576075" cy="514352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hape 14"/>
          <p:cNvSpPr/>
          <p:nvPr/>
        </p:nvSpPr>
        <p:spPr>
          <a:xfrm>
            <a:off x="0" y="-150"/>
            <a:ext cx="53007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878750"/>
            <a:ext cx="3914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4135454"/>
            <a:ext cx="39147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Shape 22" descr="paint_transparent1.pn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Font typeface="Lato Hairline"/>
              <a:buNone/>
              <a:defRPr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2244400"/>
            <a:ext cx="5511300" cy="260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×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×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Shape 27" descr="paint_transparent1.pn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2211825"/>
            <a:ext cx="2675100" cy="263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3293406" y="2211825"/>
            <a:ext cx="2675100" cy="2637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×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×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Shape 33" descr="paint_transparent1.pn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89775" y="2312475"/>
            <a:ext cx="1831500" cy="2613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2415136" y="2312475"/>
            <a:ext cx="1831500" cy="2613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3"/>
          </p:nvPr>
        </p:nvSpPr>
        <p:spPr>
          <a:xfrm>
            <a:off x="4340497" y="2312475"/>
            <a:ext cx="1831500" cy="2613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×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×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Shape 44" descr="paint_transparent1.pn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ircle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Shape 48" descr="paint_transparent4.pn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13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4297650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CCCCCC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1348975"/>
            <a:ext cx="55113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Lato Hairline"/>
              <a:buNone/>
              <a:defRPr sz="4800">
                <a:solidFill>
                  <a:srgbClr val="434343"/>
                </a:solidFill>
                <a:latin typeface="Lato Hairline"/>
                <a:ea typeface="Lato Hairline"/>
                <a:cs typeface="Lato Hairline"/>
                <a:sym typeface="Lato Hairli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2244400"/>
            <a:ext cx="5511300" cy="26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●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8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6" y="0"/>
            <a:ext cx="4476750" cy="5143500"/>
          </a:xfrm>
          <a:prstGeom prst="rect">
            <a:avLst/>
          </a:prstGeom>
        </p:spPr>
      </p:pic>
      <p:sp>
        <p:nvSpPr>
          <p:cNvPr id="81" name="Shape 81"/>
          <p:cNvSpPr txBox="1">
            <a:spLocks noGrp="1"/>
          </p:cNvSpPr>
          <p:nvPr>
            <p:ph type="ctrTitle"/>
          </p:nvPr>
        </p:nvSpPr>
        <p:spPr>
          <a:xfrm>
            <a:off x="2245632" y="727519"/>
            <a:ext cx="5460523" cy="20614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80000"/>
              </a:lnSpc>
            </a:pPr>
            <a:r>
              <a:rPr lang="ru-RU" sz="10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rgbClr val="387DB6"/>
                  </a:outerShdw>
                </a:effectLst>
              </a:rPr>
              <a:t>Три котёнка</a:t>
            </a:r>
            <a:endParaRPr sz="10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rgbClr val="387DB6"/>
                </a:outerShdw>
              </a:effectLst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subTitle" idx="1"/>
          </p:nvPr>
        </p:nvSpPr>
        <p:spPr>
          <a:xfrm>
            <a:off x="3018543" y="59694"/>
            <a:ext cx="39147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/>
            <a:r>
              <a:rPr lang="ru-RU" sz="2800" dirty="0">
                <a:solidFill>
                  <a:srgbClr val="387DB6"/>
                </a:solidFill>
              </a:rPr>
              <a:t>Владимир </a:t>
            </a:r>
            <a:r>
              <a:rPr lang="ru-RU" sz="2800" dirty="0" err="1">
                <a:solidFill>
                  <a:srgbClr val="387DB6"/>
                </a:solidFill>
              </a:rPr>
              <a:t>Сутеев</a:t>
            </a:r>
            <a:endParaRPr sz="2800" dirty="0">
              <a:solidFill>
                <a:srgbClr val="387DB6"/>
              </a:solidFill>
            </a:endParaRPr>
          </a:p>
        </p:txBody>
      </p:sp>
      <p:sp>
        <p:nvSpPr>
          <p:cNvPr id="83" name="Shape 83"/>
          <p:cNvSpPr txBox="1">
            <a:spLocks noGrp="1"/>
          </p:cNvSpPr>
          <p:nvPr>
            <p:ph type="sldNum" idx="4294967295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sp>
        <p:nvSpPr>
          <p:cNvPr id="6" name="Shape 353"/>
          <p:cNvSpPr>
            <a:spLocks noChangeAspect="1"/>
          </p:cNvSpPr>
          <p:nvPr/>
        </p:nvSpPr>
        <p:spPr>
          <a:xfrm rot="17365967">
            <a:off x="5711799" y="4164513"/>
            <a:ext cx="323756" cy="355336"/>
          </a:xfrm>
          <a:custGeom>
            <a:avLst/>
            <a:gdLst/>
            <a:ahLst/>
            <a:cxnLst/>
            <a:rect l="0" t="0" r="0" b="0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rgbClr val="0596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87DB6"/>
              </a:solidFill>
            </a:endParaRPr>
          </a:p>
        </p:txBody>
      </p:sp>
      <p:sp>
        <p:nvSpPr>
          <p:cNvPr id="7" name="Shape 353"/>
          <p:cNvSpPr>
            <a:spLocks noChangeAspect="1"/>
          </p:cNvSpPr>
          <p:nvPr/>
        </p:nvSpPr>
        <p:spPr>
          <a:xfrm rot="15751561">
            <a:off x="4759333" y="4082289"/>
            <a:ext cx="393695" cy="432097"/>
          </a:xfrm>
          <a:custGeom>
            <a:avLst/>
            <a:gdLst/>
            <a:ahLst/>
            <a:cxnLst/>
            <a:rect l="0" t="0" r="0" b="0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rgbClr val="0596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87DB6"/>
              </a:solidFill>
            </a:endParaRPr>
          </a:p>
        </p:txBody>
      </p:sp>
      <p:sp>
        <p:nvSpPr>
          <p:cNvPr id="8" name="Shape 353"/>
          <p:cNvSpPr>
            <a:spLocks noChangeAspect="1"/>
          </p:cNvSpPr>
          <p:nvPr/>
        </p:nvSpPr>
        <p:spPr>
          <a:xfrm rot="19747886">
            <a:off x="6478407" y="4431356"/>
            <a:ext cx="290428" cy="318759"/>
          </a:xfrm>
          <a:custGeom>
            <a:avLst/>
            <a:gdLst/>
            <a:ahLst/>
            <a:cxnLst/>
            <a:rect l="0" t="0" r="0" b="0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rgbClr val="0596D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87DB6"/>
              </a:solidFill>
            </a:endParaRPr>
          </a:p>
        </p:txBody>
      </p:sp>
      <p:sp>
        <p:nvSpPr>
          <p:cNvPr id="10" name="Shape 353"/>
          <p:cNvSpPr>
            <a:spLocks noChangeAspect="1"/>
          </p:cNvSpPr>
          <p:nvPr/>
        </p:nvSpPr>
        <p:spPr>
          <a:xfrm rot="18438072">
            <a:off x="4115607" y="3509042"/>
            <a:ext cx="447627" cy="491289"/>
          </a:xfrm>
          <a:custGeom>
            <a:avLst/>
            <a:gdLst/>
            <a:ahLst/>
            <a:cxnLst/>
            <a:rect l="0" t="0" r="0" b="0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rgbClr val="387DB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87D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4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71" y="136303"/>
            <a:ext cx="4644390" cy="24029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71" y="2467484"/>
            <a:ext cx="4644390" cy="2402967"/>
          </a:xfrm>
          <a:prstGeom prst="rect">
            <a:avLst/>
          </a:prstGeom>
        </p:spPr>
      </p:pic>
      <p:sp>
        <p:nvSpPr>
          <p:cNvPr id="8" name="Текст 1"/>
          <p:cNvSpPr txBox="1">
            <a:spLocks/>
          </p:cNvSpPr>
          <p:nvPr/>
        </p:nvSpPr>
        <p:spPr>
          <a:xfrm>
            <a:off x="3229339" y="2467484"/>
            <a:ext cx="3222261" cy="758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7B7B7"/>
              </a:buClr>
              <a:buSzPts val="1400"/>
              <a:buFont typeface="Lato Light"/>
              <a:buNone/>
              <a:defRPr sz="14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●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indent="0"/>
            <a:r>
              <a:rPr lang="ru-RU" dirty="0"/>
              <a:t>По дороге они обсохли и стали как были: чёрный, серый и белый.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29339" y="998418"/>
            <a:ext cx="4110543" cy="519600"/>
          </a:xfrm>
        </p:spPr>
        <p:txBody>
          <a:bodyPr/>
          <a:lstStyle/>
          <a:p>
            <a:pPr indent="0"/>
            <a:r>
              <a:rPr lang="ru-RU" dirty="0"/>
              <a:t>Три мокрых котёнка пошли домой.</a:t>
            </a:r>
          </a:p>
        </p:txBody>
      </p:sp>
    </p:spTree>
    <p:extLst>
      <p:ext uri="{BB962C8B-B14F-4D97-AF65-F5344CB8AC3E}">
        <p14:creationId xmlns:p14="http://schemas.microsoft.com/office/powerpoint/2010/main" val="404105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sldNum" idx="4294967295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7" name="Shape 123"/>
          <p:cNvSpPr txBox="1">
            <a:spLocks/>
          </p:cNvSpPr>
          <p:nvPr/>
        </p:nvSpPr>
        <p:spPr>
          <a:xfrm>
            <a:off x="434210" y="393582"/>
            <a:ext cx="6474687" cy="2841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72000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●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>
              <a:buSzPts val="1200"/>
            </a:pPr>
            <a:r>
              <a:rPr lang="ru-RU" dirty="0"/>
              <a:t>Сколько котят в сказке</a:t>
            </a:r>
            <a:r>
              <a:rPr lang="ru-RU" dirty="0" smtClean="0"/>
              <a:t>?</a:t>
            </a:r>
            <a:endParaRPr lang="en-US" dirty="0" smtClean="0"/>
          </a:p>
          <a:p>
            <a:pPr>
              <a:buSzPts val="1200"/>
            </a:pPr>
            <a:r>
              <a:rPr lang="ru-RU" dirty="0" smtClean="0"/>
              <a:t> </a:t>
            </a:r>
            <a:r>
              <a:rPr lang="ru-RU" dirty="0"/>
              <a:t>Какого цвета шерстка у котят</a:t>
            </a:r>
            <a:r>
              <a:rPr lang="ru-RU" dirty="0" smtClean="0"/>
              <a:t>?</a:t>
            </a:r>
            <a:endParaRPr lang="en-US" dirty="0" smtClean="0"/>
          </a:p>
          <a:p>
            <a:pPr>
              <a:buSzPts val="1200"/>
            </a:pPr>
            <a:r>
              <a:rPr lang="ru-RU" dirty="0"/>
              <a:t>Зачем котята забрались в банку с мукой</a:t>
            </a:r>
            <a:r>
              <a:rPr lang="ru-RU" dirty="0" smtClean="0"/>
              <a:t>?</a:t>
            </a:r>
            <a:endParaRPr lang="en-US" dirty="0" smtClean="0"/>
          </a:p>
          <a:p>
            <a:pPr>
              <a:buSzPts val="1200"/>
            </a:pPr>
            <a:r>
              <a:rPr lang="ru-RU" dirty="0"/>
              <a:t>Что с ними произошло, когда они выбрались из банки</a:t>
            </a:r>
            <a:r>
              <a:rPr lang="ru-RU" dirty="0" smtClean="0"/>
              <a:t>?</a:t>
            </a:r>
            <a:endParaRPr lang="en-US" dirty="0" smtClean="0"/>
          </a:p>
          <a:p>
            <a:pPr>
              <a:buSzPts val="1200"/>
            </a:pPr>
            <a:r>
              <a:rPr lang="ru-RU" dirty="0"/>
              <a:t>Почему котята стали черными</a:t>
            </a:r>
            <a:r>
              <a:rPr lang="ru-RU" dirty="0" smtClean="0"/>
              <a:t>?</a:t>
            </a:r>
            <a:endParaRPr lang="en-US" dirty="0" smtClean="0"/>
          </a:p>
          <a:p>
            <a:pPr>
              <a:buSzPts val="1200"/>
            </a:pPr>
            <a:r>
              <a:rPr lang="ru-RU" dirty="0"/>
              <a:t>Кого хотели поймать котята в пруду</a:t>
            </a:r>
            <a:r>
              <a:rPr lang="ru-RU" dirty="0" smtClean="0"/>
              <a:t>?</a:t>
            </a:r>
            <a:endParaRPr lang="en-US" dirty="0" smtClean="0"/>
          </a:p>
          <a:p>
            <a:pPr>
              <a:buSzPts val="1200"/>
            </a:pPr>
            <a:r>
              <a:rPr lang="ru-RU" dirty="0"/>
              <a:t>Что с ними произошло дальше?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7538" y="3235325"/>
            <a:ext cx="2828925" cy="17240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ctrTitle" idx="4294967295"/>
          </p:nvPr>
        </p:nvSpPr>
        <p:spPr>
          <a:xfrm>
            <a:off x="1296921" y="2519050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ru-RU" sz="3000" dirty="0">
                <a:solidFill>
                  <a:srgbClr val="FFFFFF"/>
                </a:solidFill>
                <a:latin typeface="Arial Narrow" panose="020B0606020202030204" pitchFamily="34" charset="0"/>
              </a:rPr>
              <a:t>Владимир Григорьевич </a:t>
            </a:r>
            <a:r>
              <a:rPr lang="ru-RU" sz="3000" dirty="0" err="1">
                <a:solidFill>
                  <a:srgbClr val="FFFFFF"/>
                </a:solidFill>
                <a:latin typeface="Arial Narrow" panose="020B0606020202030204" pitchFamily="34" charset="0"/>
              </a:rPr>
              <a:t>Сутеев</a:t>
            </a:r>
            <a:r>
              <a:rPr lang="ru-RU" sz="3000" dirty="0">
                <a:solidFill>
                  <a:srgbClr val="FFFFFF"/>
                </a:solidFill>
                <a:latin typeface="Arial Narrow" panose="020B0606020202030204" pitchFamily="34" charset="0"/>
              </a:rPr>
              <a:t> —</a:t>
            </a:r>
            <a:endParaRPr sz="300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subTitle" idx="4294967295"/>
          </p:nvPr>
        </p:nvSpPr>
        <p:spPr>
          <a:xfrm>
            <a:off x="2460170" y="3468963"/>
            <a:ext cx="4394200" cy="15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ctr">
              <a:buSzPts val="1200"/>
              <a:buNone/>
            </a:pPr>
            <a:r>
              <a:rPr lang="ru-RU" sz="1600" dirty="0">
                <a:solidFill>
                  <a:schemeClr val="bg1"/>
                </a:solidFill>
              </a:rPr>
              <a:t>знаменитый автор и художник чудесных сказок, выдающийся режиссёр мультипликационных фильмов, один из основателей отечественной мультипликации.</a:t>
            </a: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4297650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6671" y="1357752"/>
            <a:ext cx="2247900" cy="1402080"/>
          </a:xfrm>
          <a:prstGeom prst="rect">
            <a:avLst/>
          </a:prstGeom>
        </p:spPr>
      </p:pic>
      <p:sp>
        <p:nvSpPr>
          <p:cNvPr id="7" name="Shape 355"/>
          <p:cNvSpPr/>
          <p:nvPr/>
        </p:nvSpPr>
        <p:spPr>
          <a:xfrm>
            <a:off x="364839" y="327440"/>
            <a:ext cx="1104911" cy="1088368"/>
          </a:xfrm>
          <a:custGeom>
            <a:avLst/>
            <a:gdLst/>
            <a:ahLst/>
            <a:cxnLst/>
            <a:rect l="0" t="0" r="0" b="0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B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Shape 357"/>
          <p:cNvSpPr/>
          <p:nvPr/>
        </p:nvSpPr>
        <p:spPr>
          <a:xfrm>
            <a:off x="810074" y="835701"/>
            <a:ext cx="1052391" cy="643569"/>
          </a:xfrm>
          <a:custGeom>
            <a:avLst/>
            <a:gdLst/>
            <a:ahLst/>
            <a:cxnLst/>
            <a:rect l="0" t="0" r="0" b="0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387DB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87DB6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269" y="3896661"/>
            <a:ext cx="1732474" cy="10558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749956" y="409959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/>
              <a:t>🎨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44" y="383593"/>
            <a:ext cx="4907280" cy="2538984"/>
          </a:xfrm>
          <a:prstGeom prst="rect">
            <a:avLst/>
          </a:prstGeom>
        </p:spPr>
      </p:pic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44" y="2581156"/>
            <a:ext cx="4907280" cy="2538984"/>
          </a:xfrm>
          <a:prstGeom prst="rect">
            <a:avLst/>
          </a:prstGeom>
        </p:spPr>
      </p:pic>
      <p:sp>
        <p:nvSpPr>
          <p:cNvPr id="123" name="Shape 123"/>
          <p:cNvSpPr txBox="1">
            <a:spLocks noGrp="1"/>
          </p:cNvSpPr>
          <p:nvPr>
            <p:ph type="body" idx="3"/>
          </p:nvPr>
        </p:nvSpPr>
        <p:spPr>
          <a:xfrm>
            <a:off x="1309914" y="64747"/>
            <a:ext cx="6524172" cy="7843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None/>
            </a:pPr>
            <a:r>
              <a:rPr lang="ru-RU" sz="2800" b="1" dirty="0" smtClean="0">
                <a:solidFill>
                  <a:srgbClr val="FF4F48"/>
                </a:solidFill>
              </a:rPr>
              <a:t>Т</a:t>
            </a:r>
            <a:r>
              <a:rPr lang="ru-RU" sz="1800" dirty="0" smtClean="0"/>
              <a:t>ри </a:t>
            </a:r>
            <a:r>
              <a:rPr lang="ru-RU" sz="1800" dirty="0"/>
              <a:t>котёнка — чёрный, серый и белый </a:t>
            </a:r>
            <a:r>
              <a:rPr lang="ru-RU" sz="1800" dirty="0" smtClean="0"/>
              <a:t>—</a:t>
            </a:r>
          </a:p>
          <a:p>
            <a:pPr marL="0" lvl="0" indent="0" algn="ctr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" name="Shape 123"/>
          <p:cNvSpPr txBox="1">
            <a:spLocks noGrp="1"/>
          </p:cNvSpPr>
          <p:nvPr>
            <p:ph type="body" idx="3"/>
          </p:nvPr>
        </p:nvSpPr>
        <p:spPr>
          <a:xfrm>
            <a:off x="1309914" y="2581156"/>
            <a:ext cx="6524172" cy="7843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buNone/>
            </a:pPr>
            <a:r>
              <a:rPr lang="ru-RU" sz="1800" dirty="0"/>
              <a:t>увидели </a:t>
            </a:r>
            <a:r>
              <a:rPr lang="ru-RU" sz="1800" dirty="0" smtClean="0"/>
              <a:t>мышь…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60" y="167966"/>
            <a:ext cx="4556760" cy="2357628"/>
          </a:xfrm>
          <a:prstGeom prst="rect">
            <a:avLst/>
          </a:prstGeom>
        </p:spPr>
      </p:pic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60" y="2277994"/>
            <a:ext cx="4657286" cy="2683002"/>
          </a:xfrm>
          <a:prstGeom prst="rect">
            <a:avLst/>
          </a:prstGeom>
        </p:spPr>
      </p:pic>
      <p:sp>
        <p:nvSpPr>
          <p:cNvPr id="123" name="Shape 123"/>
          <p:cNvSpPr txBox="1">
            <a:spLocks noGrp="1"/>
          </p:cNvSpPr>
          <p:nvPr>
            <p:ph type="body" idx="3"/>
          </p:nvPr>
        </p:nvSpPr>
        <p:spPr>
          <a:xfrm>
            <a:off x="4579257" y="544323"/>
            <a:ext cx="3276600" cy="7843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800" dirty="0" smtClean="0"/>
              <a:t>…и </a:t>
            </a:r>
            <a:r>
              <a:rPr lang="ru-RU" sz="1800" dirty="0"/>
              <a:t>бросились за ней!</a:t>
            </a:r>
            <a:endParaRPr dirty="0"/>
          </a:p>
        </p:txBody>
      </p:sp>
      <p:sp>
        <p:nvSpPr>
          <p:cNvPr id="8" name="Shape 123"/>
          <p:cNvSpPr txBox="1">
            <a:spLocks noGrp="1"/>
          </p:cNvSpPr>
          <p:nvPr>
            <p:ph type="body" idx="3"/>
          </p:nvPr>
        </p:nvSpPr>
        <p:spPr>
          <a:xfrm>
            <a:off x="4808960" y="2835156"/>
            <a:ext cx="2636869" cy="7843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800" dirty="0"/>
              <a:t>Мышь прыгнула в банку с мукой.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842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56"/>
          <a:stretch/>
        </p:blipFill>
        <p:spPr>
          <a:xfrm>
            <a:off x="94056" y="2417445"/>
            <a:ext cx="4556760" cy="2625090"/>
          </a:xfrm>
          <a:prstGeom prst="rect">
            <a:avLst/>
          </a:prstGeom>
        </p:spPr>
      </p:pic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4" y="39129"/>
            <a:ext cx="4381500" cy="2524125"/>
          </a:xfrm>
          <a:prstGeom prst="rect">
            <a:avLst/>
          </a:prstGeom>
        </p:spPr>
      </p:pic>
      <p:sp>
        <p:nvSpPr>
          <p:cNvPr id="11" name="Shape 123"/>
          <p:cNvSpPr txBox="1">
            <a:spLocks noGrp="1"/>
          </p:cNvSpPr>
          <p:nvPr>
            <p:ph type="body" idx="4294967295"/>
          </p:nvPr>
        </p:nvSpPr>
        <p:spPr>
          <a:xfrm>
            <a:off x="3824515" y="472976"/>
            <a:ext cx="3425372" cy="7843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Bef>
                <a:spcPts val="600"/>
              </a:spcBef>
              <a:buClr>
                <a:srgbClr val="B7B7B7"/>
              </a:buClr>
              <a:buSzPts val="1200"/>
            </a:pPr>
            <a:r>
              <a:rPr lang="ru-RU" sz="1800" dirty="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Котята — за ней! Мышь убежала.</a:t>
            </a:r>
            <a:endParaRPr sz="1800" dirty="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2" name="Shape 123"/>
          <p:cNvSpPr txBox="1">
            <a:spLocks noGrp="1"/>
          </p:cNvSpPr>
          <p:nvPr>
            <p:ph type="body" idx="4294967295"/>
          </p:nvPr>
        </p:nvSpPr>
        <p:spPr>
          <a:xfrm>
            <a:off x="3824515" y="2692451"/>
            <a:ext cx="2387600" cy="9301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buSzPts val="1200"/>
              <a:buNone/>
            </a:pPr>
            <a:r>
              <a:rPr lang="ru-RU" dirty="0"/>
              <a:t>А из банки вылезли три белых котёнка.</a:t>
            </a:r>
            <a:endParaRPr sz="1800" dirty="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466" y="29710"/>
            <a:ext cx="4732020" cy="2726055"/>
          </a:xfrm>
          <a:prstGeom prst="rect">
            <a:avLst/>
          </a:prstGeom>
        </p:spPr>
      </p:pic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3"/>
          </p:nvPr>
        </p:nvSpPr>
        <p:spPr>
          <a:xfrm>
            <a:off x="566057" y="29709"/>
            <a:ext cx="7268029" cy="7843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800" dirty="0"/>
              <a:t>Три белых котёнка увидели на дворе лягушку и бросились за ней!</a:t>
            </a:r>
            <a:endParaRPr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56" y="2341196"/>
            <a:ext cx="4732020" cy="2726055"/>
          </a:xfrm>
          <a:prstGeom prst="rect">
            <a:avLst/>
          </a:prstGeom>
        </p:spPr>
      </p:pic>
      <p:sp>
        <p:nvSpPr>
          <p:cNvPr id="8" name="Shape 123"/>
          <p:cNvSpPr txBox="1">
            <a:spLocks noGrp="1"/>
          </p:cNvSpPr>
          <p:nvPr>
            <p:ph type="body" idx="3"/>
          </p:nvPr>
        </p:nvSpPr>
        <p:spPr>
          <a:xfrm>
            <a:off x="4673600" y="2755765"/>
            <a:ext cx="3160486" cy="7843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ru-RU" sz="1800" dirty="0"/>
              <a:t>Лягушка прыгнула в старую самоварную трубу.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365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3" y="2380237"/>
            <a:ext cx="4907280" cy="2538984"/>
          </a:xfrm>
          <a:prstGeom prst="rect">
            <a:avLst/>
          </a:prstGeom>
        </p:spPr>
      </p:pic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13" y="224480"/>
            <a:ext cx="4907280" cy="2264190"/>
          </a:xfrm>
          <a:prstGeom prst="rect">
            <a:avLst/>
          </a:prstGeom>
        </p:spPr>
      </p:pic>
      <p:sp>
        <p:nvSpPr>
          <p:cNvPr id="11" name="Shape 123"/>
          <p:cNvSpPr txBox="1">
            <a:spLocks noGrp="1"/>
          </p:cNvSpPr>
          <p:nvPr>
            <p:ph type="body" idx="4294967295"/>
          </p:nvPr>
        </p:nvSpPr>
        <p:spPr>
          <a:xfrm>
            <a:off x="4586516" y="536374"/>
            <a:ext cx="2452916" cy="7843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spcBef>
                <a:spcPts val="600"/>
              </a:spcBef>
              <a:buClr>
                <a:srgbClr val="B7B7B7"/>
              </a:buClr>
              <a:buSzPts val="1200"/>
              <a:buNone/>
            </a:pPr>
            <a:r>
              <a:rPr lang="ru-RU" sz="1800" dirty="0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rPr>
              <a:t>Котята — за ней! </a:t>
            </a:r>
            <a:endParaRPr sz="1800" dirty="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2" name="Shape 123"/>
          <p:cNvSpPr txBox="1">
            <a:spLocks noGrp="1"/>
          </p:cNvSpPr>
          <p:nvPr>
            <p:ph type="body" idx="4294967295"/>
          </p:nvPr>
        </p:nvSpPr>
        <p:spPr>
          <a:xfrm>
            <a:off x="4586516" y="2597103"/>
            <a:ext cx="2220685" cy="5767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buSzPts val="1200"/>
              <a:buNone/>
            </a:pPr>
            <a:r>
              <a:rPr lang="ru-RU" dirty="0"/>
              <a:t>Лягушка </a:t>
            </a:r>
            <a:r>
              <a:rPr lang="ru-RU" dirty="0" smtClean="0"/>
              <a:t>ускакала,</a:t>
            </a:r>
            <a:endParaRPr sz="1800" dirty="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" name="Shape 123"/>
          <p:cNvSpPr txBox="1">
            <a:spLocks noGrp="1"/>
          </p:cNvSpPr>
          <p:nvPr>
            <p:ph type="body" idx="4294967295"/>
          </p:nvPr>
        </p:nvSpPr>
        <p:spPr>
          <a:xfrm>
            <a:off x="4586516" y="2885466"/>
            <a:ext cx="2525486" cy="8908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indent="0">
              <a:buSzPts val="1200"/>
              <a:buNone/>
            </a:pPr>
            <a:r>
              <a:rPr lang="ru-RU" dirty="0" smtClean="0"/>
              <a:t>а </a:t>
            </a:r>
            <a:r>
              <a:rPr lang="ru-RU" dirty="0"/>
              <a:t>из трубы </a:t>
            </a:r>
            <a:r>
              <a:rPr lang="ru-RU" dirty="0" smtClean="0"/>
              <a:t>вылезли три </a:t>
            </a:r>
            <a:r>
              <a:rPr lang="ru-RU" dirty="0"/>
              <a:t>чёрных котёнка.</a:t>
            </a:r>
            <a:endParaRPr sz="1800" dirty="0">
              <a:solidFill>
                <a:srgbClr val="666666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58927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181"/>
            <a:ext cx="4907280" cy="25389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28267"/>
            <a:ext cx="4907280" cy="2538984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84913" y="676857"/>
            <a:ext cx="2775357" cy="926971"/>
          </a:xfrm>
        </p:spPr>
        <p:txBody>
          <a:bodyPr/>
          <a:lstStyle/>
          <a:p>
            <a:pPr marL="114300" indent="0">
              <a:buNone/>
            </a:pPr>
            <a:r>
              <a:rPr lang="ru-RU" dirty="0"/>
              <a:t>Три чёрных котёнка увидели в пруду рыбу…</a:t>
            </a:r>
          </a:p>
        </p:txBody>
      </p:sp>
      <p:sp>
        <p:nvSpPr>
          <p:cNvPr id="10" name="Текст 2"/>
          <p:cNvSpPr txBox="1">
            <a:spLocks/>
          </p:cNvSpPr>
          <p:nvPr/>
        </p:nvSpPr>
        <p:spPr>
          <a:xfrm>
            <a:off x="4484913" y="2972388"/>
            <a:ext cx="2775357" cy="926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●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114300" indent="0">
              <a:buNone/>
            </a:pPr>
            <a:r>
              <a:rPr lang="en-US" dirty="0" smtClean="0"/>
              <a:t>…</a:t>
            </a:r>
            <a:r>
              <a:rPr lang="ru-RU" dirty="0" smtClean="0"/>
              <a:t>и </a:t>
            </a:r>
            <a:r>
              <a:rPr lang="ru-RU" dirty="0"/>
              <a:t>бросились за ней!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sldNum" idx="12"/>
          </p:nvPr>
        </p:nvSpPr>
        <p:spPr>
          <a:xfrm>
            <a:off x="8480584" y="46736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470930" y="1107015"/>
            <a:ext cx="4110543" cy="519600"/>
          </a:xfrm>
        </p:spPr>
        <p:txBody>
          <a:bodyPr/>
          <a:lstStyle/>
          <a:p>
            <a:r>
              <a:rPr lang="ru-RU" dirty="0"/>
              <a:t>Рыба уплыла,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71" y="0"/>
            <a:ext cx="4644390" cy="26755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67927"/>
            <a:ext cx="4644390" cy="2675573"/>
          </a:xfrm>
          <a:prstGeom prst="rect">
            <a:avLst/>
          </a:prstGeom>
        </p:spPr>
      </p:pic>
      <p:sp>
        <p:nvSpPr>
          <p:cNvPr id="8" name="Текст 1"/>
          <p:cNvSpPr txBox="1">
            <a:spLocks/>
          </p:cNvSpPr>
          <p:nvPr/>
        </p:nvSpPr>
        <p:spPr>
          <a:xfrm>
            <a:off x="4543501" y="2811906"/>
            <a:ext cx="4110543" cy="5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7B7B7"/>
              </a:buClr>
              <a:buSzPts val="1400"/>
              <a:buFont typeface="Lato Light"/>
              <a:buNone/>
              <a:defRPr sz="14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●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r>
              <a:rPr lang="ru-RU" dirty="0"/>
              <a:t>а из воды вынырнули</a:t>
            </a:r>
          </a:p>
        </p:txBody>
      </p:sp>
      <p:sp>
        <p:nvSpPr>
          <p:cNvPr id="9" name="Текст 1"/>
          <p:cNvSpPr txBox="1">
            <a:spLocks/>
          </p:cNvSpPr>
          <p:nvPr/>
        </p:nvSpPr>
        <p:spPr>
          <a:xfrm>
            <a:off x="4543501" y="3067839"/>
            <a:ext cx="4110543" cy="5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B7B7B7"/>
              </a:buClr>
              <a:buSzPts val="1400"/>
              <a:buFont typeface="Lato Light"/>
              <a:buNone/>
              <a:defRPr sz="14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×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●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○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800"/>
              <a:buFont typeface="Lato Light"/>
              <a:buChar char="■"/>
              <a:defRPr sz="1800" b="0" i="0" u="none" strike="noStrike" cap="none">
                <a:solidFill>
                  <a:srgbClr val="666666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r>
              <a:rPr lang="ru-RU" dirty="0"/>
              <a:t>три мокрых котёнка.</a:t>
            </a:r>
          </a:p>
        </p:txBody>
      </p:sp>
    </p:spTree>
    <p:extLst>
      <p:ext uri="{BB962C8B-B14F-4D97-AF65-F5344CB8AC3E}">
        <p14:creationId xmlns:p14="http://schemas.microsoft.com/office/powerpoint/2010/main" val="117399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lamou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209</Words>
  <Application>Microsoft Office PowerPoint</Application>
  <PresentationFormat>Экран (16:9)</PresentationFormat>
  <Paragraphs>41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 Narrow</vt:lpstr>
      <vt:lpstr>Lato Hairline</vt:lpstr>
      <vt:lpstr>Arial</vt:lpstr>
      <vt:lpstr>Lato Light</vt:lpstr>
      <vt:lpstr>Eglamour template</vt:lpstr>
      <vt:lpstr>Три котёнка</vt:lpstr>
      <vt:lpstr>Владимир Григорьевич Сутеев —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котёнка</dc:title>
  <dc:creator>Титинков</dc:creator>
  <cp:lastModifiedBy>Титинков</cp:lastModifiedBy>
  <cp:revision>79</cp:revision>
  <dcterms:modified xsi:type="dcterms:W3CDTF">2018-08-06T08:01:11Z</dcterms:modified>
</cp:coreProperties>
</file>