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ms-office.legacyDiagramText"/>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4" r:id="rId5"/>
    <p:sldId id="266"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6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06/relationships/legacyDocTextInfo" Target="legacyDocTextInfo.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396074-A8E1-48CC-A6D3-A7B744190189}"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ru-RU"/>
        </a:p>
      </dgm:t>
    </dgm:pt>
    <dgm:pt modelId="{6E7C7D6A-BE50-4B1F-BEB5-15D6A2A1B6DC}">
      <dgm:prSet phldrT="[Текст]" custT="1"/>
      <dgm:spPr/>
      <dgm:t>
        <a:bodyPr/>
        <a:lstStyle/>
        <a:p>
          <a:r>
            <a:rPr lang="ru-RU" sz="2400" b="1" dirty="0" smtClean="0">
              <a:latin typeface="Times New Roman" pitchFamily="18" charset="0"/>
              <a:cs typeface="Times New Roman" pitchFamily="18" charset="0"/>
            </a:rPr>
            <a:t>Пошаговое описание приема</a:t>
          </a:r>
          <a:endParaRPr lang="ru-RU" sz="2400" b="1" dirty="0">
            <a:latin typeface="Times New Roman" pitchFamily="18" charset="0"/>
            <a:cs typeface="Times New Roman" pitchFamily="18" charset="0"/>
          </a:endParaRPr>
        </a:p>
      </dgm:t>
    </dgm:pt>
    <dgm:pt modelId="{1E1C9A4F-1BED-4E3C-A4E6-9C6F65454E26}" type="parTrans" cxnId="{3702C1F2-6B7B-4C3B-98AB-F14069560B18}">
      <dgm:prSet/>
      <dgm:spPr/>
      <dgm:t>
        <a:bodyPr/>
        <a:lstStyle/>
        <a:p>
          <a:endParaRPr lang="ru-RU"/>
        </a:p>
      </dgm:t>
    </dgm:pt>
    <dgm:pt modelId="{12248639-B56B-4B49-99D7-A62E8543986B}" type="sibTrans" cxnId="{3702C1F2-6B7B-4C3B-98AB-F14069560B18}">
      <dgm:prSet/>
      <dgm:spPr/>
      <dgm:t>
        <a:bodyPr/>
        <a:lstStyle/>
        <a:p>
          <a:endParaRPr lang="ru-RU"/>
        </a:p>
      </dgm:t>
    </dgm:pt>
    <dgm:pt modelId="{34990332-1F5B-4E11-BB81-3A78547BB577}">
      <dgm:prSet phldrT="[Текст]" custT="1"/>
      <dgm:spPr/>
      <dgm:t>
        <a:bodyPr/>
        <a:lstStyle/>
        <a:p>
          <a:r>
            <a:rPr lang="ru-RU" sz="2400" b="1" dirty="0" smtClean="0">
              <a:latin typeface="Times New Roman" pitchFamily="18" charset="0"/>
              <a:cs typeface="Times New Roman" pitchFamily="18" charset="0"/>
            </a:rPr>
            <a:t>В центре классной доски или большого листа бумаги записываем ключевое слово предложение).</a:t>
          </a:r>
          <a:endParaRPr lang="ru-RU" sz="2400" b="1" dirty="0">
            <a:latin typeface="Times New Roman" pitchFamily="18" charset="0"/>
            <a:cs typeface="Times New Roman" pitchFamily="18" charset="0"/>
          </a:endParaRPr>
        </a:p>
      </dgm:t>
    </dgm:pt>
    <dgm:pt modelId="{7BCE3111-D06C-4DA9-BBFA-7B587F392FF7}" type="parTrans" cxnId="{3D44142A-A8A0-431C-B63A-654B6C2659D9}">
      <dgm:prSet/>
      <dgm:spPr/>
      <dgm:t>
        <a:bodyPr/>
        <a:lstStyle/>
        <a:p>
          <a:endParaRPr lang="ru-RU"/>
        </a:p>
      </dgm:t>
    </dgm:pt>
    <dgm:pt modelId="{8D2FDD78-7ACD-414D-B3AA-5019249A3699}" type="sibTrans" cxnId="{3D44142A-A8A0-431C-B63A-654B6C2659D9}">
      <dgm:prSet/>
      <dgm:spPr/>
      <dgm:t>
        <a:bodyPr/>
        <a:lstStyle/>
        <a:p>
          <a:endParaRPr lang="ru-RU"/>
        </a:p>
      </dgm:t>
    </dgm:pt>
    <dgm:pt modelId="{0851CCC7-590C-4726-94DC-27E1E2E3C9FB}">
      <dgm:prSet phldrT="[Текст]" custT="1"/>
      <dgm:spPr>
        <a:solidFill>
          <a:schemeClr val="accent5">
            <a:lumMod val="75000"/>
          </a:schemeClr>
        </a:solidFill>
      </dgm:spPr>
      <dgm:t>
        <a:bodyPr/>
        <a:lstStyle/>
        <a:p>
          <a:r>
            <a:rPr lang="ru-RU" sz="2000" b="1" dirty="0" smtClean="0">
              <a:latin typeface="Times New Roman" pitchFamily="18" charset="0"/>
              <a:cs typeface="Times New Roman" pitchFamily="18" charset="0"/>
            </a:rPr>
            <a:t>Далее предлагаем обучающимся высказывать слова или словосочетания, которые, на их взгляд, связаны с данной темой. </a:t>
          </a:r>
          <a:endParaRPr lang="ru-RU" sz="2000" b="1" dirty="0">
            <a:latin typeface="Times New Roman" pitchFamily="18" charset="0"/>
            <a:cs typeface="Times New Roman" pitchFamily="18" charset="0"/>
          </a:endParaRPr>
        </a:p>
      </dgm:t>
    </dgm:pt>
    <dgm:pt modelId="{BD0F0DD1-A945-4D64-B9CB-D1113D47E32D}" type="parTrans" cxnId="{4CBEA629-FC8E-4498-A770-11F46857B57B}">
      <dgm:prSet/>
      <dgm:spPr/>
      <dgm:t>
        <a:bodyPr/>
        <a:lstStyle/>
        <a:p>
          <a:endParaRPr lang="ru-RU"/>
        </a:p>
      </dgm:t>
    </dgm:pt>
    <dgm:pt modelId="{D81CD57D-FBA6-4FD3-87AE-41DE7BD05958}" type="sibTrans" cxnId="{4CBEA629-FC8E-4498-A770-11F46857B57B}">
      <dgm:prSet/>
      <dgm:spPr/>
      <dgm:t>
        <a:bodyPr/>
        <a:lstStyle/>
        <a:p>
          <a:endParaRPr lang="ru-RU"/>
        </a:p>
      </dgm:t>
    </dgm:pt>
    <dgm:pt modelId="{8A8C0F19-2C60-404E-992D-14BDFE2571E3}">
      <dgm:prSet phldrT="[Текст]" custT="1"/>
      <dgm:spPr/>
      <dgm:t>
        <a:bodyPr/>
        <a:lstStyle/>
        <a:p>
          <a:r>
            <a:rPr lang="ru-RU" sz="1600" b="1" dirty="0" smtClean="0">
              <a:latin typeface="Times New Roman" pitchFamily="18" charset="0"/>
              <a:cs typeface="Times New Roman" pitchFamily="18" charset="0"/>
            </a:rPr>
            <a:t>Обучающиеся в командах методом мозгового штурма должны предположить, по каким направлениям они будут изучать новый материал (эти направления могут быть предложены учителем). </a:t>
          </a:r>
          <a:endParaRPr lang="ru-RU" sz="1600" b="1" dirty="0">
            <a:latin typeface="Times New Roman" pitchFamily="18" charset="0"/>
            <a:cs typeface="Times New Roman" pitchFamily="18" charset="0"/>
          </a:endParaRPr>
        </a:p>
      </dgm:t>
    </dgm:pt>
    <dgm:pt modelId="{674809E7-34EB-4EEF-AE5A-BBF32D3A1AA3}" type="parTrans" cxnId="{80ED86CD-73DC-4456-A60B-7EFC2716D518}">
      <dgm:prSet/>
      <dgm:spPr/>
      <dgm:t>
        <a:bodyPr/>
        <a:lstStyle/>
        <a:p>
          <a:endParaRPr lang="ru-RU"/>
        </a:p>
      </dgm:t>
    </dgm:pt>
    <dgm:pt modelId="{C1F91C98-ECC7-4324-A6B1-89E7C39E2759}" type="sibTrans" cxnId="{80ED86CD-73DC-4456-A60B-7EFC2716D518}">
      <dgm:prSet/>
      <dgm:spPr/>
      <dgm:t>
        <a:bodyPr/>
        <a:lstStyle/>
        <a:p>
          <a:endParaRPr lang="ru-RU"/>
        </a:p>
      </dgm:t>
    </dgm:pt>
    <dgm:pt modelId="{9BACC815-A2B9-4813-9240-B7D4EDA16394}">
      <dgm:prSet phldrT="[Текст]" custT="1"/>
      <dgm:spPr>
        <a:solidFill>
          <a:schemeClr val="tx2">
            <a:lumMod val="60000"/>
            <a:lumOff val="40000"/>
          </a:schemeClr>
        </a:solidFill>
      </dgm:spPr>
      <dgm:t>
        <a:bodyPr/>
        <a:lstStyle/>
        <a:p>
          <a:r>
            <a:rPr lang="ru-RU" sz="2400" b="1" dirty="0" smtClean="0">
              <a:latin typeface="Times New Roman" pitchFamily="18" charset="0"/>
              <a:cs typeface="Times New Roman" pitchFamily="18" charset="0"/>
            </a:rPr>
            <a:t>По мере поступление идей записываем их на доске (листе бумаги).</a:t>
          </a:r>
          <a:endParaRPr lang="ru-RU" sz="2400" b="1" dirty="0">
            <a:latin typeface="Times New Roman" pitchFamily="18" charset="0"/>
            <a:cs typeface="Times New Roman" pitchFamily="18" charset="0"/>
          </a:endParaRPr>
        </a:p>
      </dgm:t>
    </dgm:pt>
    <dgm:pt modelId="{DD4D1656-CAEA-435F-857D-BC499C80A63D}" type="parTrans" cxnId="{0F0343CC-05DC-4AD5-BDD8-927B4930AAA5}">
      <dgm:prSet/>
      <dgm:spPr/>
      <dgm:t>
        <a:bodyPr/>
        <a:lstStyle/>
        <a:p>
          <a:endParaRPr lang="ru-RU"/>
        </a:p>
      </dgm:t>
    </dgm:pt>
    <dgm:pt modelId="{50A3B46B-FC45-41DD-AEF4-491E745AC99F}" type="sibTrans" cxnId="{0F0343CC-05DC-4AD5-BDD8-927B4930AAA5}">
      <dgm:prSet/>
      <dgm:spPr/>
      <dgm:t>
        <a:bodyPr/>
        <a:lstStyle/>
        <a:p>
          <a:endParaRPr lang="ru-RU"/>
        </a:p>
      </dgm:t>
    </dgm:pt>
    <dgm:pt modelId="{0C0255FF-30A6-4905-AC52-832207912CA4}">
      <dgm:prSet phldrT="[Текст]" custT="1"/>
      <dgm:spPr/>
      <dgm:t>
        <a:bodyPr/>
        <a:lstStyle/>
        <a:p>
          <a:r>
            <a:rPr lang="ru-RU" sz="2000" b="1" dirty="0" smtClean="0">
              <a:latin typeface="Times New Roman" pitchFamily="18" charset="0"/>
              <a:cs typeface="Times New Roman" pitchFamily="18" charset="0"/>
            </a:rPr>
            <a:t>По мере поступление идей записываем их на доске (листе бумаги).</a:t>
          </a:r>
          <a:endParaRPr lang="ru-RU" sz="2000" b="1" dirty="0">
            <a:latin typeface="Times New Roman" pitchFamily="18" charset="0"/>
            <a:cs typeface="Times New Roman" pitchFamily="18" charset="0"/>
          </a:endParaRPr>
        </a:p>
      </dgm:t>
    </dgm:pt>
    <dgm:pt modelId="{DB72D94C-ED58-496C-9D47-8D74511DA0E5}" type="parTrans" cxnId="{2F081AE5-A1A7-40B2-84CE-219B83F2E493}">
      <dgm:prSet/>
      <dgm:spPr/>
      <dgm:t>
        <a:bodyPr/>
        <a:lstStyle/>
        <a:p>
          <a:endParaRPr lang="ru-RU"/>
        </a:p>
      </dgm:t>
    </dgm:pt>
    <dgm:pt modelId="{22851304-BA22-45DE-B0E7-04C2430CEF8F}" type="sibTrans" cxnId="{2F081AE5-A1A7-40B2-84CE-219B83F2E493}">
      <dgm:prSet/>
      <dgm:spPr/>
      <dgm:t>
        <a:bodyPr/>
        <a:lstStyle/>
        <a:p>
          <a:endParaRPr lang="ru-RU"/>
        </a:p>
      </dgm:t>
    </dgm:pt>
    <dgm:pt modelId="{0F7170F6-2A22-4834-8A31-E9A09E8B5F84}">
      <dgm:prSet phldrT="[Текст]" custT="1"/>
      <dgm:spPr/>
      <dgm:t>
        <a:bodyPr/>
        <a:lstStyle/>
        <a:p>
          <a:r>
            <a:rPr lang="ru-RU" sz="2400" b="1" dirty="0" smtClean="0">
              <a:latin typeface="Times New Roman" pitchFamily="18" charset="0"/>
              <a:cs typeface="Times New Roman" pitchFamily="18" charset="0"/>
            </a:rPr>
            <a:t>Затем устанавливаем совместно подходящие связи между понятиями и идеями.</a:t>
          </a:r>
          <a:endParaRPr lang="ru-RU" sz="2400" b="1" dirty="0">
            <a:latin typeface="Times New Roman" pitchFamily="18" charset="0"/>
            <a:cs typeface="Times New Roman" pitchFamily="18" charset="0"/>
          </a:endParaRPr>
        </a:p>
      </dgm:t>
    </dgm:pt>
    <dgm:pt modelId="{DA2639AC-2E1E-4A98-90B4-DC40324BE8D8}" type="parTrans" cxnId="{0B3CB1CB-06CF-4E17-A756-103B0A89753E}">
      <dgm:prSet/>
      <dgm:spPr/>
      <dgm:t>
        <a:bodyPr/>
        <a:lstStyle/>
        <a:p>
          <a:endParaRPr lang="ru-RU"/>
        </a:p>
      </dgm:t>
    </dgm:pt>
    <dgm:pt modelId="{42DD8CD5-6FD4-4868-BE6C-5AF305E3BBB7}" type="sibTrans" cxnId="{0B3CB1CB-06CF-4E17-A756-103B0A89753E}">
      <dgm:prSet/>
      <dgm:spPr/>
      <dgm:t>
        <a:bodyPr/>
        <a:lstStyle/>
        <a:p>
          <a:endParaRPr lang="ru-RU"/>
        </a:p>
      </dgm:t>
    </dgm:pt>
    <dgm:pt modelId="{12E2F09C-718A-4B5C-8E23-AD868551605E}" type="pres">
      <dgm:prSet presAssocID="{5A396074-A8E1-48CC-A6D3-A7B744190189}" presName="Name0" presStyleCnt="0">
        <dgm:presLayoutVars>
          <dgm:dir/>
          <dgm:animLvl val="lvl"/>
          <dgm:resizeHandles val="exact"/>
        </dgm:presLayoutVars>
      </dgm:prSet>
      <dgm:spPr/>
      <dgm:t>
        <a:bodyPr/>
        <a:lstStyle/>
        <a:p>
          <a:endParaRPr lang="ru-RU"/>
        </a:p>
      </dgm:t>
    </dgm:pt>
    <dgm:pt modelId="{8BB4BEFF-D66A-46A1-AC8F-693A6DEE2730}" type="pres">
      <dgm:prSet presAssocID="{9BACC815-A2B9-4813-9240-B7D4EDA16394}" presName="boxAndChildren" presStyleCnt="0"/>
      <dgm:spPr/>
    </dgm:pt>
    <dgm:pt modelId="{E548BC10-E90E-4458-BD09-9FF246EF60EF}" type="pres">
      <dgm:prSet presAssocID="{9BACC815-A2B9-4813-9240-B7D4EDA16394}" presName="parentTextBox" presStyleLbl="node1" presStyleIdx="0" presStyleCnt="3"/>
      <dgm:spPr/>
      <dgm:t>
        <a:bodyPr/>
        <a:lstStyle/>
        <a:p>
          <a:endParaRPr lang="ru-RU"/>
        </a:p>
      </dgm:t>
    </dgm:pt>
    <dgm:pt modelId="{A436DF0F-D02B-4C02-BE3C-57FFD4DE0640}" type="pres">
      <dgm:prSet presAssocID="{9BACC815-A2B9-4813-9240-B7D4EDA16394}" presName="entireBox" presStyleLbl="node1" presStyleIdx="0" presStyleCnt="3" custLinFactNeighborX="2060" custLinFactNeighborY="-4005"/>
      <dgm:spPr/>
      <dgm:t>
        <a:bodyPr/>
        <a:lstStyle/>
        <a:p>
          <a:endParaRPr lang="ru-RU"/>
        </a:p>
      </dgm:t>
    </dgm:pt>
    <dgm:pt modelId="{640C969B-CF05-4395-90E6-C7C9CFCCCAD2}" type="pres">
      <dgm:prSet presAssocID="{9BACC815-A2B9-4813-9240-B7D4EDA16394}" presName="descendantBox" presStyleCnt="0"/>
      <dgm:spPr/>
    </dgm:pt>
    <dgm:pt modelId="{3885D1E6-93A4-4303-935C-455C02E6DB73}" type="pres">
      <dgm:prSet presAssocID="{0C0255FF-30A6-4905-AC52-832207912CA4}" presName="childTextBox" presStyleLbl="fgAccFollowNode1" presStyleIdx="0" presStyleCnt="4">
        <dgm:presLayoutVars>
          <dgm:bulletEnabled val="1"/>
        </dgm:presLayoutVars>
      </dgm:prSet>
      <dgm:spPr/>
      <dgm:t>
        <a:bodyPr/>
        <a:lstStyle/>
        <a:p>
          <a:endParaRPr lang="ru-RU"/>
        </a:p>
      </dgm:t>
    </dgm:pt>
    <dgm:pt modelId="{6027153D-8CD1-4D6C-896A-797392EE69CF}" type="pres">
      <dgm:prSet presAssocID="{0F7170F6-2A22-4834-8A31-E9A09E8B5F84}" presName="childTextBox" presStyleLbl="fgAccFollowNode1" presStyleIdx="1" presStyleCnt="4">
        <dgm:presLayoutVars>
          <dgm:bulletEnabled val="1"/>
        </dgm:presLayoutVars>
      </dgm:prSet>
      <dgm:spPr/>
      <dgm:t>
        <a:bodyPr/>
        <a:lstStyle/>
        <a:p>
          <a:endParaRPr lang="ru-RU"/>
        </a:p>
      </dgm:t>
    </dgm:pt>
    <dgm:pt modelId="{F37BC319-466D-427C-857B-6DAC078C5F43}" type="pres">
      <dgm:prSet presAssocID="{D81CD57D-FBA6-4FD3-87AE-41DE7BD05958}" presName="sp" presStyleCnt="0"/>
      <dgm:spPr/>
    </dgm:pt>
    <dgm:pt modelId="{6100CFBB-1651-4A31-96A9-4FD815EC4C5B}" type="pres">
      <dgm:prSet presAssocID="{0851CCC7-590C-4726-94DC-27E1E2E3C9FB}" presName="arrowAndChildren" presStyleCnt="0"/>
      <dgm:spPr/>
    </dgm:pt>
    <dgm:pt modelId="{4D6D308F-8E9F-4FB4-AA85-98A4C3D9EC97}" type="pres">
      <dgm:prSet presAssocID="{0851CCC7-590C-4726-94DC-27E1E2E3C9FB}" presName="parentTextArrow" presStyleLbl="node1" presStyleIdx="0" presStyleCnt="3"/>
      <dgm:spPr/>
      <dgm:t>
        <a:bodyPr/>
        <a:lstStyle/>
        <a:p>
          <a:endParaRPr lang="ru-RU"/>
        </a:p>
      </dgm:t>
    </dgm:pt>
    <dgm:pt modelId="{FBB4166E-B4CA-4226-AB48-1727AC910ECF}" type="pres">
      <dgm:prSet presAssocID="{0851CCC7-590C-4726-94DC-27E1E2E3C9FB}" presName="arrow" presStyleLbl="node1" presStyleIdx="1" presStyleCnt="3" custLinFactNeighborX="2060" custLinFactNeighborY="2434"/>
      <dgm:spPr/>
      <dgm:t>
        <a:bodyPr/>
        <a:lstStyle/>
        <a:p>
          <a:endParaRPr lang="ru-RU"/>
        </a:p>
      </dgm:t>
    </dgm:pt>
    <dgm:pt modelId="{DF09F011-ACBA-4DAA-B337-F6AD1C6FBF26}" type="pres">
      <dgm:prSet presAssocID="{0851CCC7-590C-4726-94DC-27E1E2E3C9FB}" presName="descendantArrow" presStyleCnt="0"/>
      <dgm:spPr/>
    </dgm:pt>
    <dgm:pt modelId="{61B36DC6-3F22-427D-844D-6D034C137E21}" type="pres">
      <dgm:prSet presAssocID="{8A8C0F19-2C60-404E-992D-14BDFE2571E3}" presName="childTextArrow" presStyleLbl="fgAccFollowNode1" presStyleIdx="2" presStyleCnt="4" custScaleY="16738">
        <dgm:presLayoutVars>
          <dgm:bulletEnabled val="1"/>
        </dgm:presLayoutVars>
      </dgm:prSet>
      <dgm:spPr/>
      <dgm:t>
        <a:bodyPr/>
        <a:lstStyle/>
        <a:p>
          <a:endParaRPr lang="ru-RU"/>
        </a:p>
      </dgm:t>
    </dgm:pt>
    <dgm:pt modelId="{16190717-D709-4366-B8DB-E1307571A615}" type="pres">
      <dgm:prSet presAssocID="{12248639-B56B-4B49-99D7-A62E8543986B}" presName="sp" presStyleCnt="0"/>
      <dgm:spPr/>
    </dgm:pt>
    <dgm:pt modelId="{C009021D-45A1-40E8-BA01-B089EC2D1E12}" type="pres">
      <dgm:prSet presAssocID="{6E7C7D6A-BE50-4B1F-BEB5-15D6A2A1B6DC}" presName="arrowAndChildren" presStyleCnt="0"/>
      <dgm:spPr/>
    </dgm:pt>
    <dgm:pt modelId="{BC0F9293-7B6B-49E2-9BA8-4DC506625668}" type="pres">
      <dgm:prSet presAssocID="{6E7C7D6A-BE50-4B1F-BEB5-15D6A2A1B6DC}" presName="parentTextArrow" presStyleLbl="node1" presStyleIdx="1" presStyleCnt="3"/>
      <dgm:spPr/>
      <dgm:t>
        <a:bodyPr/>
        <a:lstStyle/>
        <a:p>
          <a:endParaRPr lang="ru-RU"/>
        </a:p>
      </dgm:t>
    </dgm:pt>
    <dgm:pt modelId="{C75AF015-A682-4287-9473-FA28C8C9A7A5}" type="pres">
      <dgm:prSet presAssocID="{6E7C7D6A-BE50-4B1F-BEB5-15D6A2A1B6DC}" presName="arrow" presStyleLbl="node1" presStyleIdx="2" presStyleCnt="3" custScaleY="62471" custLinFactNeighborX="2886" custLinFactNeighborY="2932"/>
      <dgm:spPr/>
      <dgm:t>
        <a:bodyPr/>
        <a:lstStyle/>
        <a:p>
          <a:endParaRPr lang="ru-RU"/>
        </a:p>
      </dgm:t>
    </dgm:pt>
    <dgm:pt modelId="{3ADAC480-150E-4859-ADB4-D874F7697F61}" type="pres">
      <dgm:prSet presAssocID="{6E7C7D6A-BE50-4B1F-BEB5-15D6A2A1B6DC}" presName="descendantArrow" presStyleCnt="0"/>
      <dgm:spPr/>
    </dgm:pt>
    <dgm:pt modelId="{D7708913-6FA1-4656-8242-F5971109EE2F}" type="pres">
      <dgm:prSet presAssocID="{34990332-1F5B-4E11-BB81-3A78547BB577}" presName="childTextArrow" presStyleLbl="fgAccFollowNode1" presStyleIdx="3" presStyleCnt="4" custScaleY="50873">
        <dgm:presLayoutVars>
          <dgm:bulletEnabled val="1"/>
        </dgm:presLayoutVars>
      </dgm:prSet>
      <dgm:spPr/>
      <dgm:t>
        <a:bodyPr/>
        <a:lstStyle/>
        <a:p>
          <a:endParaRPr lang="ru-RU"/>
        </a:p>
      </dgm:t>
    </dgm:pt>
  </dgm:ptLst>
  <dgm:cxnLst>
    <dgm:cxn modelId="{E9D584E5-17D0-4E46-8C4D-CB72639B03AC}" type="presOf" srcId="{0851CCC7-590C-4726-94DC-27E1E2E3C9FB}" destId="{FBB4166E-B4CA-4226-AB48-1727AC910ECF}" srcOrd="1" destOrd="0" presId="urn:microsoft.com/office/officeart/2005/8/layout/process4"/>
    <dgm:cxn modelId="{3702C1F2-6B7B-4C3B-98AB-F14069560B18}" srcId="{5A396074-A8E1-48CC-A6D3-A7B744190189}" destId="{6E7C7D6A-BE50-4B1F-BEB5-15D6A2A1B6DC}" srcOrd="0" destOrd="0" parTransId="{1E1C9A4F-1BED-4E3C-A4E6-9C6F65454E26}" sibTransId="{12248639-B56B-4B49-99D7-A62E8543986B}"/>
    <dgm:cxn modelId="{1A1E947C-FF65-4E7E-BC7C-D1552DF9331D}" type="presOf" srcId="{6E7C7D6A-BE50-4B1F-BEB5-15D6A2A1B6DC}" destId="{C75AF015-A682-4287-9473-FA28C8C9A7A5}" srcOrd="1" destOrd="0" presId="urn:microsoft.com/office/officeart/2005/8/layout/process4"/>
    <dgm:cxn modelId="{0F0343CC-05DC-4AD5-BDD8-927B4930AAA5}" srcId="{5A396074-A8E1-48CC-A6D3-A7B744190189}" destId="{9BACC815-A2B9-4813-9240-B7D4EDA16394}" srcOrd="2" destOrd="0" parTransId="{DD4D1656-CAEA-435F-857D-BC499C80A63D}" sibTransId="{50A3B46B-FC45-41DD-AEF4-491E745AC99F}"/>
    <dgm:cxn modelId="{C1962C42-5334-4C41-9FAB-F005C499FD14}" type="presOf" srcId="{9BACC815-A2B9-4813-9240-B7D4EDA16394}" destId="{E548BC10-E90E-4458-BD09-9FF246EF60EF}" srcOrd="0" destOrd="0" presId="urn:microsoft.com/office/officeart/2005/8/layout/process4"/>
    <dgm:cxn modelId="{4CBEA629-FC8E-4498-A770-11F46857B57B}" srcId="{5A396074-A8E1-48CC-A6D3-A7B744190189}" destId="{0851CCC7-590C-4726-94DC-27E1E2E3C9FB}" srcOrd="1" destOrd="0" parTransId="{BD0F0DD1-A945-4D64-B9CB-D1113D47E32D}" sibTransId="{D81CD57D-FBA6-4FD3-87AE-41DE7BD05958}"/>
    <dgm:cxn modelId="{3D44142A-A8A0-431C-B63A-654B6C2659D9}" srcId="{6E7C7D6A-BE50-4B1F-BEB5-15D6A2A1B6DC}" destId="{34990332-1F5B-4E11-BB81-3A78547BB577}" srcOrd="0" destOrd="0" parTransId="{7BCE3111-D06C-4DA9-BBFA-7B587F392FF7}" sibTransId="{8D2FDD78-7ACD-414D-B3AA-5019249A3699}"/>
    <dgm:cxn modelId="{BAB3591E-28B6-4A18-A313-DB870C81C6B4}" type="presOf" srcId="{0F7170F6-2A22-4834-8A31-E9A09E8B5F84}" destId="{6027153D-8CD1-4D6C-896A-797392EE69CF}" srcOrd="0" destOrd="0" presId="urn:microsoft.com/office/officeart/2005/8/layout/process4"/>
    <dgm:cxn modelId="{A1983107-1376-4B69-91C2-E3F79F3D26B5}" type="presOf" srcId="{0C0255FF-30A6-4905-AC52-832207912CA4}" destId="{3885D1E6-93A4-4303-935C-455C02E6DB73}" srcOrd="0" destOrd="0" presId="urn:microsoft.com/office/officeart/2005/8/layout/process4"/>
    <dgm:cxn modelId="{80ED86CD-73DC-4456-A60B-7EFC2716D518}" srcId="{0851CCC7-590C-4726-94DC-27E1E2E3C9FB}" destId="{8A8C0F19-2C60-404E-992D-14BDFE2571E3}" srcOrd="0" destOrd="0" parTransId="{674809E7-34EB-4EEF-AE5A-BBF32D3A1AA3}" sibTransId="{C1F91C98-ECC7-4324-A6B1-89E7C39E2759}"/>
    <dgm:cxn modelId="{F396698D-2E42-4FEE-AFAA-BCB5CC10EA57}" type="presOf" srcId="{8A8C0F19-2C60-404E-992D-14BDFE2571E3}" destId="{61B36DC6-3F22-427D-844D-6D034C137E21}" srcOrd="0" destOrd="0" presId="urn:microsoft.com/office/officeart/2005/8/layout/process4"/>
    <dgm:cxn modelId="{0B3CB1CB-06CF-4E17-A756-103B0A89753E}" srcId="{9BACC815-A2B9-4813-9240-B7D4EDA16394}" destId="{0F7170F6-2A22-4834-8A31-E9A09E8B5F84}" srcOrd="1" destOrd="0" parTransId="{DA2639AC-2E1E-4A98-90B4-DC40324BE8D8}" sibTransId="{42DD8CD5-6FD4-4868-BE6C-5AF305E3BBB7}"/>
    <dgm:cxn modelId="{B42FB3D7-7320-408B-A2F8-98FAD13ECF5C}" type="presOf" srcId="{34990332-1F5B-4E11-BB81-3A78547BB577}" destId="{D7708913-6FA1-4656-8242-F5971109EE2F}" srcOrd="0" destOrd="0" presId="urn:microsoft.com/office/officeart/2005/8/layout/process4"/>
    <dgm:cxn modelId="{2F081AE5-A1A7-40B2-84CE-219B83F2E493}" srcId="{9BACC815-A2B9-4813-9240-B7D4EDA16394}" destId="{0C0255FF-30A6-4905-AC52-832207912CA4}" srcOrd="0" destOrd="0" parTransId="{DB72D94C-ED58-496C-9D47-8D74511DA0E5}" sibTransId="{22851304-BA22-45DE-B0E7-04C2430CEF8F}"/>
    <dgm:cxn modelId="{63F4A6BD-13EE-4520-A9D3-B3BD9C9C5DBF}" type="presOf" srcId="{5A396074-A8E1-48CC-A6D3-A7B744190189}" destId="{12E2F09C-718A-4B5C-8E23-AD868551605E}" srcOrd="0" destOrd="0" presId="urn:microsoft.com/office/officeart/2005/8/layout/process4"/>
    <dgm:cxn modelId="{6A89E8C5-D759-4041-AAF0-1D0FFA631659}" type="presOf" srcId="{9BACC815-A2B9-4813-9240-B7D4EDA16394}" destId="{A436DF0F-D02B-4C02-BE3C-57FFD4DE0640}" srcOrd="1" destOrd="0" presId="urn:microsoft.com/office/officeart/2005/8/layout/process4"/>
    <dgm:cxn modelId="{96626DEE-222E-4DC2-A23B-43F53AC49FE6}" type="presOf" srcId="{0851CCC7-590C-4726-94DC-27E1E2E3C9FB}" destId="{4D6D308F-8E9F-4FB4-AA85-98A4C3D9EC97}" srcOrd="0" destOrd="0" presId="urn:microsoft.com/office/officeart/2005/8/layout/process4"/>
    <dgm:cxn modelId="{A922970B-B03A-42F6-9CD1-894D22AD5984}" type="presOf" srcId="{6E7C7D6A-BE50-4B1F-BEB5-15D6A2A1B6DC}" destId="{BC0F9293-7B6B-49E2-9BA8-4DC506625668}" srcOrd="0" destOrd="0" presId="urn:microsoft.com/office/officeart/2005/8/layout/process4"/>
    <dgm:cxn modelId="{5E462DD0-44E4-4331-9F52-59F8DAB9F422}" type="presParOf" srcId="{12E2F09C-718A-4B5C-8E23-AD868551605E}" destId="{8BB4BEFF-D66A-46A1-AC8F-693A6DEE2730}" srcOrd="0" destOrd="0" presId="urn:microsoft.com/office/officeart/2005/8/layout/process4"/>
    <dgm:cxn modelId="{2BB9F429-794F-4F03-B733-BC0457FD217A}" type="presParOf" srcId="{8BB4BEFF-D66A-46A1-AC8F-693A6DEE2730}" destId="{E548BC10-E90E-4458-BD09-9FF246EF60EF}" srcOrd="0" destOrd="0" presId="urn:microsoft.com/office/officeart/2005/8/layout/process4"/>
    <dgm:cxn modelId="{1760C645-CE64-4245-8CC0-C7ABDE436B8A}" type="presParOf" srcId="{8BB4BEFF-D66A-46A1-AC8F-693A6DEE2730}" destId="{A436DF0F-D02B-4C02-BE3C-57FFD4DE0640}" srcOrd="1" destOrd="0" presId="urn:microsoft.com/office/officeart/2005/8/layout/process4"/>
    <dgm:cxn modelId="{B2462CB0-908B-4DC4-9FF7-46573241924C}" type="presParOf" srcId="{8BB4BEFF-D66A-46A1-AC8F-693A6DEE2730}" destId="{640C969B-CF05-4395-90E6-C7C9CFCCCAD2}" srcOrd="2" destOrd="0" presId="urn:microsoft.com/office/officeart/2005/8/layout/process4"/>
    <dgm:cxn modelId="{AEF67C35-BBA1-4AC6-9AF2-6486B8355C65}" type="presParOf" srcId="{640C969B-CF05-4395-90E6-C7C9CFCCCAD2}" destId="{3885D1E6-93A4-4303-935C-455C02E6DB73}" srcOrd="0" destOrd="0" presId="urn:microsoft.com/office/officeart/2005/8/layout/process4"/>
    <dgm:cxn modelId="{4DF271C0-EBC7-4CE8-8E13-96F49D88C426}" type="presParOf" srcId="{640C969B-CF05-4395-90E6-C7C9CFCCCAD2}" destId="{6027153D-8CD1-4D6C-896A-797392EE69CF}" srcOrd="1" destOrd="0" presId="urn:microsoft.com/office/officeart/2005/8/layout/process4"/>
    <dgm:cxn modelId="{29FAD471-2DCA-4EA0-A291-EE5765CBE0BC}" type="presParOf" srcId="{12E2F09C-718A-4B5C-8E23-AD868551605E}" destId="{F37BC319-466D-427C-857B-6DAC078C5F43}" srcOrd="1" destOrd="0" presId="urn:microsoft.com/office/officeart/2005/8/layout/process4"/>
    <dgm:cxn modelId="{72232B1B-228C-4E6D-8432-BEA3C12AE9D6}" type="presParOf" srcId="{12E2F09C-718A-4B5C-8E23-AD868551605E}" destId="{6100CFBB-1651-4A31-96A9-4FD815EC4C5B}" srcOrd="2" destOrd="0" presId="urn:microsoft.com/office/officeart/2005/8/layout/process4"/>
    <dgm:cxn modelId="{D5F96109-1662-4FBB-9BE1-63A305C98124}" type="presParOf" srcId="{6100CFBB-1651-4A31-96A9-4FD815EC4C5B}" destId="{4D6D308F-8E9F-4FB4-AA85-98A4C3D9EC97}" srcOrd="0" destOrd="0" presId="urn:microsoft.com/office/officeart/2005/8/layout/process4"/>
    <dgm:cxn modelId="{FCF2CA80-9637-4587-B9D0-EA03BDBA82CD}" type="presParOf" srcId="{6100CFBB-1651-4A31-96A9-4FD815EC4C5B}" destId="{FBB4166E-B4CA-4226-AB48-1727AC910ECF}" srcOrd="1" destOrd="0" presId="urn:microsoft.com/office/officeart/2005/8/layout/process4"/>
    <dgm:cxn modelId="{CA33B638-5ED0-484E-98A8-AD73541904D4}" type="presParOf" srcId="{6100CFBB-1651-4A31-96A9-4FD815EC4C5B}" destId="{DF09F011-ACBA-4DAA-B337-F6AD1C6FBF26}" srcOrd="2" destOrd="0" presId="urn:microsoft.com/office/officeart/2005/8/layout/process4"/>
    <dgm:cxn modelId="{CDBE1CA5-E578-4673-927F-7FFE50893E9F}" type="presParOf" srcId="{DF09F011-ACBA-4DAA-B337-F6AD1C6FBF26}" destId="{61B36DC6-3F22-427D-844D-6D034C137E21}" srcOrd="0" destOrd="0" presId="urn:microsoft.com/office/officeart/2005/8/layout/process4"/>
    <dgm:cxn modelId="{31E286C9-2FE1-4AA6-8308-9E114108AEC5}" type="presParOf" srcId="{12E2F09C-718A-4B5C-8E23-AD868551605E}" destId="{16190717-D709-4366-B8DB-E1307571A615}" srcOrd="3" destOrd="0" presId="urn:microsoft.com/office/officeart/2005/8/layout/process4"/>
    <dgm:cxn modelId="{EA513175-89DD-49D0-9394-440FB946FC13}" type="presParOf" srcId="{12E2F09C-718A-4B5C-8E23-AD868551605E}" destId="{C009021D-45A1-40E8-BA01-B089EC2D1E12}" srcOrd="4" destOrd="0" presId="urn:microsoft.com/office/officeart/2005/8/layout/process4"/>
    <dgm:cxn modelId="{1F0208DE-1998-464A-A824-75E8A21FABFC}" type="presParOf" srcId="{C009021D-45A1-40E8-BA01-B089EC2D1E12}" destId="{BC0F9293-7B6B-49E2-9BA8-4DC506625668}" srcOrd="0" destOrd="0" presId="urn:microsoft.com/office/officeart/2005/8/layout/process4"/>
    <dgm:cxn modelId="{E95E30C2-291A-4EF2-99E0-5D6C77BB5F0E}" type="presParOf" srcId="{C009021D-45A1-40E8-BA01-B089EC2D1E12}" destId="{C75AF015-A682-4287-9473-FA28C8C9A7A5}" srcOrd="1" destOrd="0" presId="urn:microsoft.com/office/officeart/2005/8/layout/process4"/>
    <dgm:cxn modelId="{8763B17E-9E79-43B6-8494-F619C3A00838}" type="presParOf" srcId="{C009021D-45A1-40E8-BA01-B089EC2D1E12}" destId="{3ADAC480-150E-4859-ADB4-D874F7697F61}" srcOrd="2" destOrd="0" presId="urn:microsoft.com/office/officeart/2005/8/layout/process4"/>
    <dgm:cxn modelId="{752BBA46-675A-46D3-8FA7-047A63BF7B3D}" type="presParOf" srcId="{3ADAC480-150E-4859-ADB4-D874F7697F61}" destId="{D7708913-6FA1-4656-8242-F5971109EE2F}"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13244A-D3B9-42CD-A903-B69ADB91ACD0}"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ru-RU"/>
        </a:p>
      </dgm:t>
    </dgm:pt>
    <dgm:pt modelId="{132AE9DB-88DB-4E66-9794-CC096054CE5E}">
      <dgm:prSet phldrT="[Текст]" phldr="1"/>
      <dgm:spPr/>
      <dgm:t>
        <a:bodyPr/>
        <a:lstStyle/>
        <a:p>
          <a:endParaRPr lang="ru-RU" dirty="0"/>
        </a:p>
      </dgm:t>
    </dgm:pt>
    <dgm:pt modelId="{A9602BF3-FEDA-479D-ABE0-A6AD40044C95}" type="parTrans" cxnId="{124DE056-EB2E-49D8-8DEB-334F51108681}">
      <dgm:prSet/>
      <dgm:spPr/>
      <dgm:t>
        <a:bodyPr/>
        <a:lstStyle/>
        <a:p>
          <a:endParaRPr lang="ru-RU"/>
        </a:p>
      </dgm:t>
    </dgm:pt>
    <dgm:pt modelId="{42F477BE-7D5F-417D-B7A8-701DC1E18275}" type="sibTrans" cxnId="{124DE056-EB2E-49D8-8DEB-334F51108681}">
      <dgm:prSet/>
      <dgm:spPr/>
      <dgm:t>
        <a:bodyPr/>
        <a:lstStyle/>
        <a:p>
          <a:endParaRPr lang="ru-RU"/>
        </a:p>
      </dgm:t>
    </dgm:pt>
    <dgm:pt modelId="{A3F2439C-5E7E-4A9A-9D79-DACCE234EE5C}">
      <dgm:prSet phldrT="[Текст]" phldr="1"/>
      <dgm:spPr>
        <a:solidFill>
          <a:schemeClr val="accent4">
            <a:lumMod val="20000"/>
            <a:lumOff val="80000"/>
          </a:schemeClr>
        </a:solidFill>
      </dgm:spPr>
      <dgm:t>
        <a:bodyPr/>
        <a:lstStyle/>
        <a:p>
          <a:endParaRPr lang="ru-RU" dirty="0">
            <a:solidFill>
              <a:schemeClr val="tx1"/>
            </a:solidFill>
          </a:endParaRPr>
        </a:p>
      </dgm:t>
    </dgm:pt>
    <dgm:pt modelId="{BB419F28-C07C-460D-AFD7-E9CDF1543296}" type="parTrans" cxnId="{EBBF4AB3-E3B3-444D-A45A-5FF2C1E32522}">
      <dgm:prSet/>
      <dgm:spPr/>
      <dgm:t>
        <a:bodyPr/>
        <a:lstStyle/>
        <a:p>
          <a:endParaRPr lang="ru-RU"/>
        </a:p>
      </dgm:t>
    </dgm:pt>
    <dgm:pt modelId="{D4AA75F9-8A7A-433A-BCDD-603F11344181}" type="sibTrans" cxnId="{EBBF4AB3-E3B3-444D-A45A-5FF2C1E32522}">
      <dgm:prSet/>
      <dgm:spPr/>
      <dgm:t>
        <a:bodyPr/>
        <a:lstStyle/>
        <a:p>
          <a:endParaRPr lang="ru-RU"/>
        </a:p>
      </dgm:t>
    </dgm:pt>
    <dgm:pt modelId="{66F3BD16-E55E-4A76-8B61-A273EBA520E8}">
      <dgm:prSet phldrT="[Текст]" phldr="1"/>
      <dgm:spPr>
        <a:solidFill>
          <a:srgbClr val="FFC000"/>
        </a:solidFill>
      </dgm:spPr>
      <dgm:t>
        <a:bodyPr/>
        <a:lstStyle/>
        <a:p>
          <a:endParaRPr lang="ru-RU" dirty="0">
            <a:solidFill>
              <a:schemeClr val="tx1"/>
            </a:solidFill>
          </a:endParaRPr>
        </a:p>
      </dgm:t>
    </dgm:pt>
    <dgm:pt modelId="{624906DB-DC8D-4FDB-91B4-7AEDF91BFFC5}" type="parTrans" cxnId="{8F67F4A5-4C3D-4BC1-9EAC-88EA16E041D4}">
      <dgm:prSet/>
      <dgm:spPr/>
      <dgm:t>
        <a:bodyPr/>
        <a:lstStyle/>
        <a:p>
          <a:endParaRPr lang="ru-RU"/>
        </a:p>
      </dgm:t>
    </dgm:pt>
    <dgm:pt modelId="{DCA4FDC0-E9E8-40C1-8936-CC709EE63150}" type="sibTrans" cxnId="{8F67F4A5-4C3D-4BC1-9EAC-88EA16E041D4}">
      <dgm:prSet/>
      <dgm:spPr/>
      <dgm:t>
        <a:bodyPr/>
        <a:lstStyle/>
        <a:p>
          <a:endParaRPr lang="ru-RU"/>
        </a:p>
      </dgm:t>
    </dgm:pt>
    <dgm:pt modelId="{6CC3A387-2977-4074-94EC-997E7CEBE5F4}">
      <dgm:prSet phldrT="[Текст]" phldr="1"/>
      <dgm:spPr>
        <a:solidFill>
          <a:schemeClr val="accent4">
            <a:lumMod val="60000"/>
            <a:lumOff val="40000"/>
          </a:schemeClr>
        </a:solidFill>
      </dgm:spPr>
      <dgm:t>
        <a:bodyPr/>
        <a:lstStyle/>
        <a:p>
          <a:endParaRPr lang="ru-RU" dirty="0">
            <a:solidFill>
              <a:schemeClr val="tx1"/>
            </a:solidFill>
          </a:endParaRPr>
        </a:p>
      </dgm:t>
    </dgm:pt>
    <dgm:pt modelId="{DD237278-5A14-481C-9554-D6064D3B62B7}" type="parTrans" cxnId="{957BC08E-C9BF-4381-9B83-0DDE30E9F22B}">
      <dgm:prSet/>
      <dgm:spPr/>
      <dgm:t>
        <a:bodyPr/>
        <a:lstStyle/>
        <a:p>
          <a:endParaRPr lang="ru-RU"/>
        </a:p>
      </dgm:t>
    </dgm:pt>
    <dgm:pt modelId="{D6232514-9976-4E8D-8F0E-9F7B8DFFA609}" type="sibTrans" cxnId="{957BC08E-C9BF-4381-9B83-0DDE30E9F22B}">
      <dgm:prSet/>
      <dgm:spPr/>
      <dgm:t>
        <a:bodyPr/>
        <a:lstStyle/>
        <a:p>
          <a:endParaRPr lang="ru-RU"/>
        </a:p>
      </dgm:t>
    </dgm:pt>
    <dgm:pt modelId="{99ADEBA7-9E2D-43AC-A2CD-26AF31D7A58A}">
      <dgm:prSet phldrT="[Текст]" phldr="1"/>
      <dgm:spPr>
        <a:solidFill>
          <a:schemeClr val="accent6">
            <a:lumMod val="40000"/>
            <a:lumOff val="60000"/>
          </a:schemeClr>
        </a:solidFill>
      </dgm:spPr>
      <dgm:t>
        <a:bodyPr/>
        <a:lstStyle/>
        <a:p>
          <a:endParaRPr lang="ru-RU" dirty="0">
            <a:solidFill>
              <a:schemeClr val="tx1"/>
            </a:solidFill>
          </a:endParaRPr>
        </a:p>
      </dgm:t>
    </dgm:pt>
    <dgm:pt modelId="{65EC6F2C-90B7-44E9-9580-9C28CFB30D3B}" type="parTrans" cxnId="{1CC206F3-6470-4705-B13D-645427668190}">
      <dgm:prSet/>
      <dgm:spPr/>
      <dgm:t>
        <a:bodyPr/>
        <a:lstStyle/>
        <a:p>
          <a:endParaRPr lang="ru-RU"/>
        </a:p>
      </dgm:t>
    </dgm:pt>
    <dgm:pt modelId="{2502D674-A19E-4C18-B47B-6BA3D710FF2F}" type="sibTrans" cxnId="{1CC206F3-6470-4705-B13D-645427668190}">
      <dgm:prSet/>
      <dgm:spPr/>
      <dgm:t>
        <a:bodyPr/>
        <a:lstStyle/>
        <a:p>
          <a:endParaRPr lang="ru-RU"/>
        </a:p>
      </dgm:t>
    </dgm:pt>
    <dgm:pt modelId="{5DFB0CAD-33BB-4876-B2EB-F5852F3F714B}">
      <dgm:prSet/>
      <dgm:spPr>
        <a:solidFill>
          <a:schemeClr val="accent3">
            <a:lumMod val="60000"/>
            <a:lumOff val="40000"/>
          </a:schemeClr>
        </a:solidFill>
      </dgm:spPr>
      <dgm:t>
        <a:bodyPr/>
        <a:lstStyle/>
        <a:p>
          <a:endParaRPr lang="ru-RU" dirty="0"/>
        </a:p>
      </dgm:t>
    </dgm:pt>
    <dgm:pt modelId="{7FB25EAE-C1A5-4F7D-843B-B9F1EFBE72FF}" type="parTrans" cxnId="{AE5D495E-9948-4C9C-85BF-343D6672CF10}">
      <dgm:prSet/>
      <dgm:spPr/>
      <dgm:t>
        <a:bodyPr/>
        <a:lstStyle/>
        <a:p>
          <a:endParaRPr lang="ru-RU"/>
        </a:p>
      </dgm:t>
    </dgm:pt>
    <dgm:pt modelId="{A38128D9-6883-45CA-B36A-4BD21E659BAA}" type="sibTrans" cxnId="{AE5D495E-9948-4C9C-85BF-343D6672CF10}">
      <dgm:prSet/>
      <dgm:spPr/>
      <dgm:t>
        <a:bodyPr/>
        <a:lstStyle/>
        <a:p>
          <a:endParaRPr lang="ru-RU"/>
        </a:p>
      </dgm:t>
    </dgm:pt>
    <dgm:pt modelId="{37EB1FD7-E00A-46D2-9251-2E2396FE419B}" type="pres">
      <dgm:prSet presAssocID="{7213244A-D3B9-42CD-A903-B69ADB91ACD0}" presName="cycle" presStyleCnt="0">
        <dgm:presLayoutVars>
          <dgm:chMax val="1"/>
          <dgm:dir/>
          <dgm:animLvl val="ctr"/>
          <dgm:resizeHandles val="exact"/>
        </dgm:presLayoutVars>
      </dgm:prSet>
      <dgm:spPr/>
      <dgm:t>
        <a:bodyPr/>
        <a:lstStyle/>
        <a:p>
          <a:endParaRPr lang="ru-RU"/>
        </a:p>
      </dgm:t>
    </dgm:pt>
    <dgm:pt modelId="{F7E1EF7E-7DA6-4A5C-B8D7-521012B0B49E}" type="pres">
      <dgm:prSet presAssocID="{132AE9DB-88DB-4E66-9794-CC096054CE5E}" presName="centerShape" presStyleLbl="node0" presStyleIdx="0" presStyleCnt="1"/>
      <dgm:spPr/>
      <dgm:t>
        <a:bodyPr/>
        <a:lstStyle/>
        <a:p>
          <a:endParaRPr lang="ru-RU"/>
        </a:p>
      </dgm:t>
    </dgm:pt>
    <dgm:pt modelId="{DD32D481-7D45-4EAB-B1F2-7701AB0072D9}" type="pres">
      <dgm:prSet presAssocID="{BB419F28-C07C-460D-AFD7-E9CDF1543296}" presName="Name9" presStyleLbl="parChTrans1D2" presStyleIdx="0" presStyleCnt="5"/>
      <dgm:spPr/>
      <dgm:t>
        <a:bodyPr/>
        <a:lstStyle/>
        <a:p>
          <a:endParaRPr lang="ru-RU"/>
        </a:p>
      </dgm:t>
    </dgm:pt>
    <dgm:pt modelId="{1FE2EFAD-C7BB-4DA5-AAD6-92904348138D}" type="pres">
      <dgm:prSet presAssocID="{BB419F28-C07C-460D-AFD7-E9CDF1543296}" presName="connTx" presStyleLbl="parChTrans1D2" presStyleIdx="0" presStyleCnt="5"/>
      <dgm:spPr/>
      <dgm:t>
        <a:bodyPr/>
        <a:lstStyle/>
        <a:p>
          <a:endParaRPr lang="ru-RU"/>
        </a:p>
      </dgm:t>
    </dgm:pt>
    <dgm:pt modelId="{CCCB3E48-F822-4756-A283-4FFB79C9CA87}" type="pres">
      <dgm:prSet presAssocID="{A3F2439C-5E7E-4A9A-9D79-DACCE234EE5C}" presName="node" presStyleLbl="node1" presStyleIdx="0" presStyleCnt="5">
        <dgm:presLayoutVars>
          <dgm:bulletEnabled val="1"/>
        </dgm:presLayoutVars>
      </dgm:prSet>
      <dgm:spPr/>
      <dgm:t>
        <a:bodyPr/>
        <a:lstStyle/>
        <a:p>
          <a:endParaRPr lang="ru-RU"/>
        </a:p>
      </dgm:t>
    </dgm:pt>
    <dgm:pt modelId="{785D09BC-E863-4471-AE33-4D6DF42D278E}" type="pres">
      <dgm:prSet presAssocID="{7FB25EAE-C1A5-4F7D-843B-B9F1EFBE72FF}" presName="Name9" presStyleLbl="parChTrans1D2" presStyleIdx="1" presStyleCnt="5"/>
      <dgm:spPr/>
      <dgm:t>
        <a:bodyPr/>
        <a:lstStyle/>
        <a:p>
          <a:endParaRPr lang="ru-RU"/>
        </a:p>
      </dgm:t>
    </dgm:pt>
    <dgm:pt modelId="{CCBA5AE1-A639-445D-B076-CA9677E421A7}" type="pres">
      <dgm:prSet presAssocID="{7FB25EAE-C1A5-4F7D-843B-B9F1EFBE72FF}" presName="connTx" presStyleLbl="parChTrans1D2" presStyleIdx="1" presStyleCnt="5"/>
      <dgm:spPr/>
      <dgm:t>
        <a:bodyPr/>
        <a:lstStyle/>
        <a:p>
          <a:endParaRPr lang="ru-RU"/>
        </a:p>
      </dgm:t>
    </dgm:pt>
    <dgm:pt modelId="{C408E348-68D5-4DEF-A4B6-AEDA866488F7}" type="pres">
      <dgm:prSet presAssocID="{5DFB0CAD-33BB-4876-B2EB-F5852F3F714B}" presName="node" presStyleLbl="node1" presStyleIdx="1" presStyleCnt="5" custRadScaleRad="96210" custRadScaleInc="1755">
        <dgm:presLayoutVars>
          <dgm:bulletEnabled val="1"/>
        </dgm:presLayoutVars>
      </dgm:prSet>
      <dgm:spPr/>
      <dgm:t>
        <a:bodyPr/>
        <a:lstStyle/>
        <a:p>
          <a:endParaRPr lang="ru-RU"/>
        </a:p>
      </dgm:t>
    </dgm:pt>
    <dgm:pt modelId="{ECA8772C-5428-49B1-AB36-924E73A490B6}" type="pres">
      <dgm:prSet presAssocID="{624906DB-DC8D-4FDB-91B4-7AEDF91BFFC5}" presName="Name9" presStyleLbl="parChTrans1D2" presStyleIdx="2" presStyleCnt="5"/>
      <dgm:spPr/>
      <dgm:t>
        <a:bodyPr/>
        <a:lstStyle/>
        <a:p>
          <a:endParaRPr lang="ru-RU"/>
        </a:p>
      </dgm:t>
    </dgm:pt>
    <dgm:pt modelId="{1E884D1D-261F-48B1-A3CD-86503D9AB64E}" type="pres">
      <dgm:prSet presAssocID="{624906DB-DC8D-4FDB-91B4-7AEDF91BFFC5}" presName="connTx" presStyleLbl="parChTrans1D2" presStyleIdx="2" presStyleCnt="5"/>
      <dgm:spPr/>
      <dgm:t>
        <a:bodyPr/>
        <a:lstStyle/>
        <a:p>
          <a:endParaRPr lang="ru-RU"/>
        </a:p>
      </dgm:t>
    </dgm:pt>
    <dgm:pt modelId="{E6903C10-02BC-40A2-8CEB-8A270373DB9D}" type="pres">
      <dgm:prSet presAssocID="{66F3BD16-E55E-4A76-8B61-A273EBA520E8}" presName="node" presStyleLbl="node1" presStyleIdx="2" presStyleCnt="5">
        <dgm:presLayoutVars>
          <dgm:bulletEnabled val="1"/>
        </dgm:presLayoutVars>
      </dgm:prSet>
      <dgm:spPr/>
      <dgm:t>
        <a:bodyPr/>
        <a:lstStyle/>
        <a:p>
          <a:endParaRPr lang="ru-RU"/>
        </a:p>
      </dgm:t>
    </dgm:pt>
    <dgm:pt modelId="{01665126-4FE2-4CE3-8E06-A860B28A8D04}" type="pres">
      <dgm:prSet presAssocID="{DD237278-5A14-481C-9554-D6064D3B62B7}" presName="Name9" presStyleLbl="parChTrans1D2" presStyleIdx="3" presStyleCnt="5"/>
      <dgm:spPr/>
      <dgm:t>
        <a:bodyPr/>
        <a:lstStyle/>
        <a:p>
          <a:endParaRPr lang="ru-RU"/>
        </a:p>
      </dgm:t>
    </dgm:pt>
    <dgm:pt modelId="{085F13E6-6F7C-4585-AFA0-87DF5984E0EF}" type="pres">
      <dgm:prSet presAssocID="{DD237278-5A14-481C-9554-D6064D3B62B7}" presName="connTx" presStyleLbl="parChTrans1D2" presStyleIdx="3" presStyleCnt="5"/>
      <dgm:spPr/>
      <dgm:t>
        <a:bodyPr/>
        <a:lstStyle/>
        <a:p>
          <a:endParaRPr lang="ru-RU"/>
        </a:p>
      </dgm:t>
    </dgm:pt>
    <dgm:pt modelId="{99057C3F-4DCC-4E4F-BEAE-65C17A126844}" type="pres">
      <dgm:prSet presAssocID="{6CC3A387-2977-4074-94EC-997E7CEBE5F4}" presName="node" presStyleLbl="node1" presStyleIdx="3" presStyleCnt="5">
        <dgm:presLayoutVars>
          <dgm:bulletEnabled val="1"/>
        </dgm:presLayoutVars>
      </dgm:prSet>
      <dgm:spPr/>
      <dgm:t>
        <a:bodyPr/>
        <a:lstStyle/>
        <a:p>
          <a:endParaRPr lang="ru-RU"/>
        </a:p>
      </dgm:t>
    </dgm:pt>
    <dgm:pt modelId="{5E67F29E-9832-423A-9D3F-31DC8743C2B4}" type="pres">
      <dgm:prSet presAssocID="{65EC6F2C-90B7-44E9-9580-9C28CFB30D3B}" presName="Name9" presStyleLbl="parChTrans1D2" presStyleIdx="4" presStyleCnt="5"/>
      <dgm:spPr/>
      <dgm:t>
        <a:bodyPr/>
        <a:lstStyle/>
        <a:p>
          <a:endParaRPr lang="ru-RU"/>
        </a:p>
      </dgm:t>
    </dgm:pt>
    <dgm:pt modelId="{568EFD2D-0E7C-4543-B306-A5EE105EEA1B}" type="pres">
      <dgm:prSet presAssocID="{65EC6F2C-90B7-44E9-9580-9C28CFB30D3B}" presName="connTx" presStyleLbl="parChTrans1D2" presStyleIdx="4" presStyleCnt="5"/>
      <dgm:spPr/>
      <dgm:t>
        <a:bodyPr/>
        <a:lstStyle/>
        <a:p>
          <a:endParaRPr lang="ru-RU"/>
        </a:p>
      </dgm:t>
    </dgm:pt>
    <dgm:pt modelId="{3537EB1D-0613-4929-BAF1-DD66504B4B39}" type="pres">
      <dgm:prSet presAssocID="{99ADEBA7-9E2D-43AC-A2CD-26AF31D7A58A}" presName="node" presStyleLbl="node1" presStyleIdx="4" presStyleCnt="5">
        <dgm:presLayoutVars>
          <dgm:bulletEnabled val="1"/>
        </dgm:presLayoutVars>
      </dgm:prSet>
      <dgm:spPr/>
      <dgm:t>
        <a:bodyPr/>
        <a:lstStyle/>
        <a:p>
          <a:endParaRPr lang="ru-RU"/>
        </a:p>
      </dgm:t>
    </dgm:pt>
  </dgm:ptLst>
  <dgm:cxnLst>
    <dgm:cxn modelId="{FD3D5052-60A6-4075-BB48-E0D8B123A3A5}" type="presOf" srcId="{7FB25EAE-C1A5-4F7D-843B-B9F1EFBE72FF}" destId="{CCBA5AE1-A639-445D-B076-CA9677E421A7}" srcOrd="1" destOrd="0" presId="urn:microsoft.com/office/officeart/2005/8/layout/radial1"/>
    <dgm:cxn modelId="{36186F0F-7011-433B-B03E-C479A954F176}" type="presOf" srcId="{65EC6F2C-90B7-44E9-9580-9C28CFB30D3B}" destId="{568EFD2D-0E7C-4543-B306-A5EE105EEA1B}" srcOrd="1" destOrd="0" presId="urn:microsoft.com/office/officeart/2005/8/layout/radial1"/>
    <dgm:cxn modelId="{B607F9D7-6D0D-4B0D-A4A1-23449E837BB4}" type="presOf" srcId="{132AE9DB-88DB-4E66-9794-CC096054CE5E}" destId="{F7E1EF7E-7DA6-4A5C-B8D7-521012B0B49E}" srcOrd="0" destOrd="0" presId="urn:microsoft.com/office/officeart/2005/8/layout/radial1"/>
    <dgm:cxn modelId="{D181806F-0BD6-4D12-8047-24CA4A25BF26}" type="presOf" srcId="{5DFB0CAD-33BB-4876-B2EB-F5852F3F714B}" destId="{C408E348-68D5-4DEF-A4B6-AEDA866488F7}" srcOrd="0" destOrd="0" presId="urn:microsoft.com/office/officeart/2005/8/layout/radial1"/>
    <dgm:cxn modelId="{CB8557B7-DC31-4EA6-ACDC-9B3A68072ACE}" type="presOf" srcId="{6CC3A387-2977-4074-94EC-997E7CEBE5F4}" destId="{99057C3F-4DCC-4E4F-BEAE-65C17A126844}" srcOrd="0" destOrd="0" presId="urn:microsoft.com/office/officeart/2005/8/layout/radial1"/>
    <dgm:cxn modelId="{CD40B5D1-F3B7-43AC-82DB-6E89DEF4EF7B}" type="presOf" srcId="{BB419F28-C07C-460D-AFD7-E9CDF1543296}" destId="{DD32D481-7D45-4EAB-B1F2-7701AB0072D9}" srcOrd="0" destOrd="0" presId="urn:microsoft.com/office/officeart/2005/8/layout/radial1"/>
    <dgm:cxn modelId="{85A3662A-F0D9-4F6D-BC4D-6D107FCD25FD}" type="presOf" srcId="{A3F2439C-5E7E-4A9A-9D79-DACCE234EE5C}" destId="{CCCB3E48-F822-4756-A283-4FFB79C9CA87}" srcOrd="0" destOrd="0" presId="urn:microsoft.com/office/officeart/2005/8/layout/radial1"/>
    <dgm:cxn modelId="{C77010E7-D65E-4593-BC9C-BD33C9D6EF8E}" type="presOf" srcId="{BB419F28-C07C-460D-AFD7-E9CDF1543296}" destId="{1FE2EFAD-C7BB-4DA5-AAD6-92904348138D}" srcOrd="1" destOrd="0" presId="urn:microsoft.com/office/officeart/2005/8/layout/radial1"/>
    <dgm:cxn modelId="{957BC08E-C9BF-4381-9B83-0DDE30E9F22B}" srcId="{132AE9DB-88DB-4E66-9794-CC096054CE5E}" destId="{6CC3A387-2977-4074-94EC-997E7CEBE5F4}" srcOrd="3" destOrd="0" parTransId="{DD237278-5A14-481C-9554-D6064D3B62B7}" sibTransId="{D6232514-9976-4E8D-8F0E-9F7B8DFFA609}"/>
    <dgm:cxn modelId="{1CC206F3-6470-4705-B13D-645427668190}" srcId="{132AE9DB-88DB-4E66-9794-CC096054CE5E}" destId="{99ADEBA7-9E2D-43AC-A2CD-26AF31D7A58A}" srcOrd="4" destOrd="0" parTransId="{65EC6F2C-90B7-44E9-9580-9C28CFB30D3B}" sibTransId="{2502D674-A19E-4C18-B47B-6BA3D710FF2F}"/>
    <dgm:cxn modelId="{8F67F4A5-4C3D-4BC1-9EAC-88EA16E041D4}" srcId="{132AE9DB-88DB-4E66-9794-CC096054CE5E}" destId="{66F3BD16-E55E-4A76-8B61-A273EBA520E8}" srcOrd="2" destOrd="0" parTransId="{624906DB-DC8D-4FDB-91B4-7AEDF91BFFC5}" sibTransId="{DCA4FDC0-E9E8-40C1-8936-CC709EE63150}"/>
    <dgm:cxn modelId="{124DE056-EB2E-49D8-8DEB-334F51108681}" srcId="{7213244A-D3B9-42CD-A903-B69ADB91ACD0}" destId="{132AE9DB-88DB-4E66-9794-CC096054CE5E}" srcOrd="0" destOrd="0" parTransId="{A9602BF3-FEDA-479D-ABE0-A6AD40044C95}" sibTransId="{42F477BE-7D5F-417D-B7A8-701DC1E18275}"/>
    <dgm:cxn modelId="{672DC9E8-7E5F-42F4-9609-4767988B2B6E}" type="presOf" srcId="{DD237278-5A14-481C-9554-D6064D3B62B7}" destId="{01665126-4FE2-4CE3-8E06-A860B28A8D04}" srcOrd="0" destOrd="0" presId="urn:microsoft.com/office/officeart/2005/8/layout/radial1"/>
    <dgm:cxn modelId="{03167C42-6193-4C29-AA6D-CF58893DB312}" type="presOf" srcId="{65EC6F2C-90B7-44E9-9580-9C28CFB30D3B}" destId="{5E67F29E-9832-423A-9D3F-31DC8743C2B4}" srcOrd="0" destOrd="0" presId="urn:microsoft.com/office/officeart/2005/8/layout/radial1"/>
    <dgm:cxn modelId="{6A018564-A734-4609-8744-79C3E927923C}" type="presOf" srcId="{7213244A-D3B9-42CD-A903-B69ADB91ACD0}" destId="{37EB1FD7-E00A-46D2-9251-2E2396FE419B}" srcOrd="0" destOrd="0" presId="urn:microsoft.com/office/officeart/2005/8/layout/radial1"/>
    <dgm:cxn modelId="{0AE945EB-43CA-4659-86A6-201F56254CBC}" type="presOf" srcId="{DD237278-5A14-481C-9554-D6064D3B62B7}" destId="{085F13E6-6F7C-4585-AFA0-87DF5984E0EF}" srcOrd="1" destOrd="0" presId="urn:microsoft.com/office/officeart/2005/8/layout/radial1"/>
    <dgm:cxn modelId="{2765D39A-FF5A-4BD7-97FD-07177E08F506}" type="presOf" srcId="{99ADEBA7-9E2D-43AC-A2CD-26AF31D7A58A}" destId="{3537EB1D-0613-4929-BAF1-DD66504B4B39}" srcOrd="0" destOrd="0" presId="urn:microsoft.com/office/officeart/2005/8/layout/radial1"/>
    <dgm:cxn modelId="{EFE64CA4-8D6B-4026-A506-B656B6D91487}" type="presOf" srcId="{624906DB-DC8D-4FDB-91B4-7AEDF91BFFC5}" destId="{ECA8772C-5428-49B1-AB36-924E73A490B6}" srcOrd="0" destOrd="0" presId="urn:microsoft.com/office/officeart/2005/8/layout/radial1"/>
    <dgm:cxn modelId="{062546FC-9067-4E0F-992B-DC58DFCBC76A}" type="presOf" srcId="{7FB25EAE-C1A5-4F7D-843B-B9F1EFBE72FF}" destId="{785D09BC-E863-4471-AE33-4D6DF42D278E}" srcOrd="0" destOrd="0" presId="urn:microsoft.com/office/officeart/2005/8/layout/radial1"/>
    <dgm:cxn modelId="{AE5D495E-9948-4C9C-85BF-343D6672CF10}" srcId="{132AE9DB-88DB-4E66-9794-CC096054CE5E}" destId="{5DFB0CAD-33BB-4876-B2EB-F5852F3F714B}" srcOrd="1" destOrd="0" parTransId="{7FB25EAE-C1A5-4F7D-843B-B9F1EFBE72FF}" sibTransId="{A38128D9-6883-45CA-B36A-4BD21E659BAA}"/>
    <dgm:cxn modelId="{50132371-75BE-4165-A940-C04CD7DF8924}" type="presOf" srcId="{624906DB-DC8D-4FDB-91B4-7AEDF91BFFC5}" destId="{1E884D1D-261F-48B1-A3CD-86503D9AB64E}" srcOrd="1" destOrd="0" presId="urn:microsoft.com/office/officeart/2005/8/layout/radial1"/>
    <dgm:cxn modelId="{6C0E4B0D-6F82-4CD3-BF3A-422130D86749}" type="presOf" srcId="{66F3BD16-E55E-4A76-8B61-A273EBA520E8}" destId="{E6903C10-02BC-40A2-8CEB-8A270373DB9D}" srcOrd="0" destOrd="0" presId="urn:microsoft.com/office/officeart/2005/8/layout/radial1"/>
    <dgm:cxn modelId="{EBBF4AB3-E3B3-444D-A45A-5FF2C1E32522}" srcId="{132AE9DB-88DB-4E66-9794-CC096054CE5E}" destId="{A3F2439C-5E7E-4A9A-9D79-DACCE234EE5C}" srcOrd="0" destOrd="0" parTransId="{BB419F28-C07C-460D-AFD7-E9CDF1543296}" sibTransId="{D4AA75F9-8A7A-433A-BCDD-603F11344181}"/>
    <dgm:cxn modelId="{BCF8C5CD-FD3A-4F83-9A3B-63A1CD485441}" type="presParOf" srcId="{37EB1FD7-E00A-46D2-9251-2E2396FE419B}" destId="{F7E1EF7E-7DA6-4A5C-B8D7-521012B0B49E}" srcOrd="0" destOrd="0" presId="urn:microsoft.com/office/officeart/2005/8/layout/radial1"/>
    <dgm:cxn modelId="{9AA78ED1-95B3-4E14-8381-4FFB9098D137}" type="presParOf" srcId="{37EB1FD7-E00A-46D2-9251-2E2396FE419B}" destId="{DD32D481-7D45-4EAB-B1F2-7701AB0072D9}" srcOrd="1" destOrd="0" presId="urn:microsoft.com/office/officeart/2005/8/layout/radial1"/>
    <dgm:cxn modelId="{A640C744-DE8A-4821-9D6D-C2DB4E9FB3F0}" type="presParOf" srcId="{DD32D481-7D45-4EAB-B1F2-7701AB0072D9}" destId="{1FE2EFAD-C7BB-4DA5-AAD6-92904348138D}" srcOrd="0" destOrd="0" presId="urn:microsoft.com/office/officeart/2005/8/layout/radial1"/>
    <dgm:cxn modelId="{FADD9A36-A390-497D-B6DB-39E8ED4BDD78}" type="presParOf" srcId="{37EB1FD7-E00A-46D2-9251-2E2396FE419B}" destId="{CCCB3E48-F822-4756-A283-4FFB79C9CA87}" srcOrd="2" destOrd="0" presId="urn:microsoft.com/office/officeart/2005/8/layout/radial1"/>
    <dgm:cxn modelId="{FC8A7E9B-EE98-43EF-91C3-6BBDCA27C371}" type="presParOf" srcId="{37EB1FD7-E00A-46D2-9251-2E2396FE419B}" destId="{785D09BC-E863-4471-AE33-4D6DF42D278E}" srcOrd="3" destOrd="0" presId="urn:microsoft.com/office/officeart/2005/8/layout/radial1"/>
    <dgm:cxn modelId="{E01D6352-2CAF-4A79-8FEA-922CA6255190}" type="presParOf" srcId="{785D09BC-E863-4471-AE33-4D6DF42D278E}" destId="{CCBA5AE1-A639-445D-B076-CA9677E421A7}" srcOrd="0" destOrd="0" presId="urn:microsoft.com/office/officeart/2005/8/layout/radial1"/>
    <dgm:cxn modelId="{E196E90A-42E3-439A-A264-3D92D40E7030}" type="presParOf" srcId="{37EB1FD7-E00A-46D2-9251-2E2396FE419B}" destId="{C408E348-68D5-4DEF-A4B6-AEDA866488F7}" srcOrd="4" destOrd="0" presId="urn:microsoft.com/office/officeart/2005/8/layout/radial1"/>
    <dgm:cxn modelId="{F14FD9E8-8084-4AF5-A29D-F075206777B7}" type="presParOf" srcId="{37EB1FD7-E00A-46D2-9251-2E2396FE419B}" destId="{ECA8772C-5428-49B1-AB36-924E73A490B6}" srcOrd="5" destOrd="0" presId="urn:microsoft.com/office/officeart/2005/8/layout/radial1"/>
    <dgm:cxn modelId="{96D900C4-61EC-49A9-A2DC-702EE97DB130}" type="presParOf" srcId="{ECA8772C-5428-49B1-AB36-924E73A490B6}" destId="{1E884D1D-261F-48B1-A3CD-86503D9AB64E}" srcOrd="0" destOrd="0" presId="urn:microsoft.com/office/officeart/2005/8/layout/radial1"/>
    <dgm:cxn modelId="{C9D9A1AF-B23A-4095-8111-0357108D8CEE}" type="presParOf" srcId="{37EB1FD7-E00A-46D2-9251-2E2396FE419B}" destId="{E6903C10-02BC-40A2-8CEB-8A270373DB9D}" srcOrd="6" destOrd="0" presId="urn:microsoft.com/office/officeart/2005/8/layout/radial1"/>
    <dgm:cxn modelId="{70B68FD3-B1BE-471A-9179-44DBD6ACF0BB}" type="presParOf" srcId="{37EB1FD7-E00A-46D2-9251-2E2396FE419B}" destId="{01665126-4FE2-4CE3-8E06-A860B28A8D04}" srcOrd="7" destOrd="0" presId="urn:microsoft.com/office/officeart/2005/8/layout/radial1"/>
    <dgm:cxn modelId="{D944D47E-2E70-4557-B880-CE75F935BD55}" type="presParOf" srcId="{01665126-4FE2-4CE3-8E06-A860B28A8D04}" destId="{085F13E6-6F7C-4585-AFA0-87DF5984E0EF}" srcOrd="0" destOrd="0" presId="urn:microsoft.com/office/officeart/2005/8/layout/radial1"/>
    <dgm:cxn modelId="{56168851-4578-4946-BC0A-8B313DDBE8A3}" type="presParOf" srcId="{37EB1FD7-E00A-46D2-9251-2E2396FE419B}" destId="{99057C3F-4DCC-4E4F-BEAE-65C17A126844}" srcOrd="8" destOrd="0" presId="urn:microsoft.com/office/officeart/2005/8/layout/radial1"/>
    <dgm:cxn modelId="{9EB634F8-89B3-49EC-8E5F-6860A659405C}" type="presParOf" srcId="{37EB1FD7-E00A-46D2-9251-2E2396FE419B}" destId="{5E67F29E-9832-423A-9D3F-31DC8743C2B4}" srcOrd="9" destOrd="0" presId="urn:microsoft.com/office/officeart/2005/8/layout/radial1"/>
    <dgm:cxn modelId="{5F0650DE-24C0-4E75-AC8A-314D0BB72598}" type="presParOf" srcId="{5E67F29E-9832-423A-9D3F-31DC8743C2B4}" destId="{568EFD2D-0E7C-4543-B306-A5EE105EEA1B}" srcOrd="0" destOrd="0" presId="urn:microsoft.com/office/officeart/2005/8/layout/radial1"/>
    <dgm:cxn modelId="{D4E07E2C-FB4F-42C1-A763-2817DBD8ABE7}" type="presParOf" srcId="{37EB1FD7-E00A-46D2-9251-2E2396FE419B}" destId="{3537EB1D-0613-4929-BAF1-DD66504B4B39}" srcOrd="10"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36DF0F-D02B-4C02-BE3C-57FFD4DE0640}">
      <dsp:nvSpPr>
        <dsp:cNvPr id="0" name=""/>
        <dsp:cNvSpPr/>
      </dsp:nvSpPr>
      <dsp:spPr>
        <a:xfrm>
          <a:off x="0" y="3831006"/>
          <a:ext cx="8712968" cy="1576581"/>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b="1" kern="1200" dirty="0" smtClean="0">
              <a:latin typeface="Times New Roman" pitchFamily="18" charset="0"/>
              <a:cs typeface="Times New Roman" pitchFamily="18" charset="0"/>
            </a:rPr>
            <a:t>По мере поступление идей записываем их на доске (листе бумаги).</a:t>
          </a:r>
          <a:endParaRPr lang="ru-RU" sz="2400" b="1" kern="1200" dirty="0">
            <a:latin typeface="Times New Roman" pitchFamily="18" charset="0"/>
            <a:cs typeface="Times New Roman" pitchFamily="18" charset="0"/>
          </a:endParaRPr>
        </a:p>
      </dsp:txBody>
      <dsp:txXfrm>
        <a:off x="0" y="3831006"/>
        <a:ext cx="8712968" cy="851353"/>
      </dsp:txXfrm>
    </dsp:sp>
    <dsp:sp modelId="{3885D1E6-93A4-4303-935C-455C02E6DB73}">
      <dsp:nvSpPr>
        <dsp:cNvPr id="0" name=""/>
        <dsp:cNvSpPr/>
      </dsp:nvSpPr>
      <dsp:spPr>
        <a:xfrm>
          <a:off x="0" y="4713970"/>
          <a:ext cx="4356483" cy="72522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По мере поступление идей записываем их на доске (листе бумаги).</a:t>
          </a:r>
          <a:endParaRPr lang="ru-RU" sz="2000" b="1" kern="1200" dirty="0">
            <a:latin typeface="Times New Roman" pitchFamily="18" charset="0"/>
            <a:cs typeface="Times New Roman" pitchFamily="18" charset="0"/>
          </a:endParaRPr>
        </a:p>
      </dsp:txBody>
      <dsp:txXfrm>
        <a:off x="0" y="4713970"/>
        <a:ext cx="4356483" cy="725227"/>
      </dsp:txXfrm>
    </dsp:sp>
    <dsp:sp modelId="{6027153D-8CD1-4D6C-896A-797392EE69CF}">
      <dsp:nvSpPr>
        <dsp:cNvPr id="0" name=""/>
        <dsp:cNvSpPr/>
      </dsp:nvSpPr>
      <dsp:spPr>
        <a:xfrm>
          <a:off x="4356484" y="4713970"/>
          <a:ext cx="4356483" cy="72522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ru-RU" sz="2400" b="1" kern="1200" dirty="0" smtClean="0">
              <a:latin typeface="Times New Roman" pitchFamily="18" charset="0"/>
              <a:cs typeface="Times New Roman" pitchFamily="18" charset="0"/>
            </a:rPr>
            <a:t>Затем устанавливаем совместно подходящие связи между понятиями и идеями.</a:t>
          </a:r>
          <a:endParaRPr lang="ru-RU" sz="2400" b="1" kern="1200" dirty="0">
            <a:latin typeface="Times New Roman" pitchFamily="18" charset="0"/>
            <a:cs typeface="Times New Roman" pitchFamily="18" charset="0"/>
          </a:endParaRPr>
        </a:p>
      </dsp:txBody>
      <dsp:txXfrm>
        <a:off x="4356484" y="4713970"/>
        <a:ext cx="4356483" cy="725227"/>
      </dsp:txXfrm>
    </dsp:sp>
    <dsp:sp modelId="{FBB4166E-B4CA-4226-AB48-1727AC910ECF}">
      <dsp:nvSpPr>
        <dsp:cNvPr id="0" name=""/>
        <dsp:cNvSpPr/>
      </dsp:nvSpPr>
      <dsp:spPr>
        <a:xfrm rot="10800000">
          <a:off x="0" y="1552034"/>
          <a:ext cx="8712968" cy="2424782"/>
        </a:xfrm>
        <a:prstGeom prst="upArrowCallout">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itchFamily="18" charset="0"/>
              <a:cs typeface="Times New Roman" pitchFamily="18" charset="0"/>
            </a:rPr>
            <a:t>Далее предлагаем обучающимся высказывать слова или словосочетания, которые, на их взгляд, связаны с данной темой. </a:t>
          </a:r>
          <a:endParaRPr lang="ru-RU" sz="2000" b="1" kern="1200" dirty="0">
            <a:latin typeface="Times New Roman" pitchFamily="18" charset="0"/>
            <a:cs typeface="Times New Roman" pitchFamily="18" charset="0"/>
          </a:endParaRPr>
        </a:p>
      </dsp:txBody>
      <dsp:txXfrm>
        <a:off x="0" y="1552034"/>
        <a:ext cx="8712968" cy="851098"/>
      </dsp:txXfrm>
    </dsp:sp>
    <dsp:sp modelId="{61B36DC6-3F22-427D-844D-6D034C137E21}">
      <dsp:nvSpPr>
        <dsp:cNvPr id="0" name=""/>
        <dsp:cNvSpPr/>
      </dsp:nvSpPr>
      <dsp:spPr>
        <a:xfrm>
          <a:off x="0" y="2645942"/>
          <a:ext cx="8712968" cy="12135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ru-RU" sz="1600" b="1" kern="1200" dirty="0" smtClean="0">
              <a:latin typeface="Times New Roman" pitchFamily="18" charset="0"/>
              <a:cs typeface="Times New Roman" pitchFamily="18" charset="0"/>
            </a:rPr>
            <a:t>Обучающиеся в командах методом мозгового штурма должны предположить, по каким направлениям они будут изучать новый материал (эти направления могут быть предложены учителем). </a:t>
          </a:r>
          <a:endParaRPr lang="ru-RU" sz="1600" b="1" kern="1200" dirty="0">
            <a:latin typeface="Times New Roman" pitchFamily="18" charset="0"/>
            <a:cs typeface="Times New Roman" pitchFamily="18" charset="0"/>
          </a:endParaRPr>
        </a:p>
      </dsp:txBody>
      <dsp:txXfrm>
        <a:off x="0" y="2645942"/>
        <a:ext cx="8712968" cy="121352"/>
      </dsp:txXfrm>
    </dsp:sp>
    <dsp:sp modelId="{C75AF015-A682-4287-9473-FA28C8C9A7A5}">
      <dsp:nvSpPr>
        <dsp:cNvPr id="0" name=""/>
        <dsp:cNvSpPr/>
      </dsp:nvSpPr>
      <dsp:spPr>
        <a:xfrm rot="10800000">
          <a:off x="0" y="72972"/>
          <a:ext cx="8712968" cy="1514785"/>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b="1" kern="1200" dirty="0" smtClean="0">
              <a:latin typeface="Times New Roman" pitchFamily="18" charset="0"/>
              <a:cs typeface="Times New Roman" pitchFamily="18" charset="0"/>
            </a:rPr>
            <a:t>Пошаговое описание приема</a:t>
          </a:r>
          <a:endParaRPr lang="ru-RU" sz="2400" b="1" kern="1200" dirty="0">
            <a:latin typeface="Times New Roman" pitchFamily="18" charset="0"/>
            <a:cs typeface="Times New Roman" pitchFamily="18" charset="0"/>
          </a:endParaRPr>
        </a:p>
      </dsp:txBody>
      <dsp:txXfrm>
        <a:off x="0" y="72972"/>
        <a:ext cx="8712968" cy="531689"/>
      </dsp:txXfrm>
    </dsp:sp>
    <dsp:sp modelId="{D7708913-6FA1-4656-8242-F5971109EE2F}">
      <dsp:nvSpPr>
        <dsp:cNvPr id="0" name=""/>
        <dsp:cNvSpPr/>
      </dsp:nvSpPr>
      <dsp:spPr>
        <a:xfrm>
          <a:off x="0" y="576066"/>
          <a:ext cx="8712968" cy="36883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ru-RU" sz="2400" b="1" kern="1200" dirty="0" smtClean="0">
              <a:latin typeface="Times New Roman" pitchFamily="18" charset="0"/>
              <a:cs typeface="Times New Roman" pitchFamily="18" charset="0"/>
            </a:rPr>
            <a:t>В центре классной доски или большого листа бумаги записываем ключевое слово предложение).</a:t>
          </a:r>
          <a:endParaRPr lang="ru-RU" sz="2400" b="1" kern="1200" dirty="0">
            <a:latin typeface="Times New Roman" pitchFamily="18" charset="0"/>
            <a:cs typeface="Times New Roman" pitchFamily="18" charset="0"/>
          </a:endParaRPr>
        </a:p>
      </dsp:txBody>
      <dsp:txXfrm>
        <a:off x="0" y="576066"/>
        <a:ext cx="8712968" cy="3688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E1EF7E-7DA6-4A5C-B8D7-521012B0B49E}">
      <dsp:nvSpPr>
        <dsp:cNvPr id="0" name=""/>
        <dsp:cNvSpPr/>
      </dsp:nvSpPr>
      <dsp:spPr>
        <a:xfrm>
          <a:off x="3440720" y="1756353"/>
          <a:ext cx="1348159" cy="134815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p>
      </dsp:txBody>
      <dsp:txXfrm>
        <a:off x="3440720" y="1756353"/>
        <a:ext cx="1348159" cy="1348159"/>
      </dsp:txXfrm>
    </dsp:sp>
    <dsp:sp modelId="{DD32D481-7D45-4EAB-B1F2-7701AB0072D9}">
      <dsp:nvSpPr>
        <dsp:cNvPr id="0" name=""/>
        <dsp:cNvSpPr/>
      </dsp:nvSpPr>
      <dsp:spPr>
        <a:xfrm rot="16200000">
          <a:off x="3912093" y="1538902"/>
          <a:ext cx="405413" cy="29487"/>
        </a:xfrm>
        <a:custGeom>
          <a:avLst/>
          <a:gdLst/>
          <a:ahLst/>
          <a:cxnLst/>
          <a:rect l="0" t="0" r="0" b="0"/>
          <a:pathLst>
            <a:path>
              <a:moveTo>
                <a:pt x="0" y="14743"/>
              </a:moveTo>
              <a:lnTo>
                <a:pt x="405413" y="147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6200000">
        <a:off x="4104664" y="1543511"/>
        <a:ext cx="20270" cy="20270"/>
      </dsp:txXfrm>
    </dsp:sp>
    <dsp:sp modelId="{CCCB3E48-F822-4756-A283-4FFB79C9CA87}">
      <dsp:nvSpPr>
        <dsp:cNvPr id="0" name=""/>
        <dsp:cNvSpPr/>
      </dsp:nvSpPr>
      <dsp:spPr>
        <a:xfrm>
          <a:off x="3440720" y="2780"/>
          <a:ext cx="1348159" cy="1348159"/>
        </a:xfrm>
        <a:prstGeom prst="ellipse">
          <a:avLst/>
        </a:prstGeom>
        <a:solidFill>
          <a:schemeClr val="accent4">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solidFill>
              <a:schemeClr val="tx1"/>
            </a:solidFill>
          </a:endParaRPr>
        </a:p>
      </dsp:txBody>
      <dsp:txXfrm>
        <a:off x="3440720" y="2780"/>
        <a:ext cx="1348159" cy="1348159"/>
      </dsp:txXfrm>
    </dsp:sp>
    <dsp:sp modelId="{785D09BC-E863-4471-AE33-4D6DF42D278E}">
      <dsp:nvSpPr>
        <dsp:cNvPr id="0" name=""/>
        <dsp:cNvSpPr/>
      </dsp:nvSpPr>
      <dsp:spPr>
        <a:xfrm rot="20557908">
          <a:off x="4750418" y="2163878"/>
          <a:ext cx="338952" cy="29487"/>
        </a:xfrm>
        <a:custGeom>
          <a:avLst/>
          <a:gdLst/>
          <a:ahLst/>
          <a:cxnLst/>
          <a:rect l="0" t="0" r="0" b="0"/>
          <a:pathLst>
            <a:path>
              <a:moveTo>
                <a:pt x="0" y="14743"/>
              </a:moveTo>
              <a:lnTo>
                <a:pt x="338952" y="147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20557908">
        <a:off x="4911421" y="2170148"/>
        <a:ext cx="16947" cy="16947"/>
      </dsp:txXfrm>
    </dsp:sp>
    <dsp:sp modelId="{C408E348-68D5-4DEF-A4B6-AEDA866488F7}">
      <dsp:nvSpPr>
        <dsp:cNvPr id="0" name=""/>
        <dsp:cNvSpPr/>
      </dsp:nvSpPr>
      <dsp:spPr>
        <a:xfrm>
          <a:off x="5050910" y="1252731"/>
          <a:ext cx="1348159" cy="1348159"/>
        </a:xfrm>
        <a:prstGeom prst="ellipse">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2755900">
            <a:lnSpc>
              <a:spcPct val="90000"/>
            </a:lnSpc>
            <a:spcBef>
              <a:spcPct val="0"/>
            </a:spcBef>
            <a:spcAft>
              <a:spcPct val="35000"/>
            </a:spcAft>
          </a:pPr>
          <a:endParaRPr lang="ru-RU" sz="6200" kern="1200" dirty="0"/>
        </a:p>
      </dsp:txBody>
      <dsp:txXfrm>
        <a:off x="5050910" y="1252731"/>
        <a:ext cx="1348159" cy="1348159"/>
      </dsp:txXfrm>
    </dsp:sp>
    <dsp:sp modelId="{ECA8772C-5428-49B1-AB36-924E73A490B6}">
      <dsp:nvSpPr>
        <dsp:cNvPr id="0" name=""/>
        <dsp:cNvSpPr/>
      </dsp:nvSpPr>
      <dsp:spPr>
        <a:xfrm rot="3240000">
          <a:off x="4427455" y="3125024"/>
          <a:ext cx="405413" cy="29487"/>
        </a:xfrm>
        <a:custGeom>
          <a:avLst/>
          <a:gdLst/>
          <a:ahLst/>
          <a:cxnLst/>
          <a:rect l="0" t="0" r="0" b="0"/>
          <a:pathLst>
            <a:path>
              <a:moveTo>
                <a:pt x="0" y="14743"/>
              </a:moveTo>
              <a:lnTo>
                <a:pt x="405413" y="147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3240000">
        <a:off x="4620026" y="3129632"/>
        <a:ext cx="20270" cy="20270"/>
      </dsp:txXfrm>
    </dsp:sp>
    <dsp:sp modelId="{E6903C10-02BC-40A2-8CEB-8A270373DB9D}">
      <dsp:nvSpPr>
        <dsp:cNvPr id="0" name=""/>
        <dsp:cNvSpPr/>
      </dsp:nvSpPr>
      <dsp:spPr>
        <a:xfrm>
          <a:off x="4471444" y="3175023"/>
          <a:ext cx="1348159" cy="1348159"/>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solidFill>
              <a:schemeClr val="tx1"/>
            </a:solidFill>
          </a:endParaRPr>
        </a:p>
      </dsp:txBody>
      <dsp:txXfrm>
        <a:off x="4471444" y="3175023"/>
        <a:ext cx="1348159" cy="1348159"/>
      </dsp:txXfrm>
    </dsp:sp>
    <dsp:sp modelId="{01665126-4FE2-4CE3-8E06-A860B28A8D04}">
      <dsp:nvSpPr>
        <dsp:cNvPr id="0" name=""/>
        <dsp:cNvSpPr/>
      </dsp:nvSpPr>
      <dsp:spPr>
        <a:xfrm rot="7560000">
          <a:off x="3396731" y="3125024"/>
          <a:ext cx="405413" cy="29487"/>
        </a:xfrm>
        <a:custGeom>
          <a:avLst/>
          <a:gdLst/>
          <a:ahLst/>
          <a:cxnLst/>
          <a:rect l="0" t="0" r="0" b="0"/>
          <a:pathLst>
            <a:path>
              <a:moveTo>
                <a:pt x="0" y="14743"/>
              </a:moveTo>
              <a:lnTo>
                <a:pt x="405413" y="147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7560000">
        <a:off x="3589302" y="3129632"/>
        <a:ext cx="20270" cy="20270"/>
      </dsp:txXfrm>
    </dsp:sp>
    <dsp:sp modelId="{99057C3F-4DCC-4E4F-BEAE-65C17A126844}">
      <dsp:nvSpPr>
        <dsp:cNvPr id="0" name=""/>
        <dsp:cNvSpPr/>
      </dsp:nvSpPr>
      <dsp:spPr>
        <a:xfrm>
          <a:off x="2409996" y="3175023"/>
          <a:ext cx="1348159" cy="1348159"/>
        </a:xfrm>
        <a:prstGeom prst="ellipse">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solidFill>
              <a:schemeClr val="tx1"/>
            </a:solidFill>
          </a:endParaRPr>
        </a:p>
      </dsp:txBody>
      <dsp:txXfrm>
        <a:off x="2409996" y="3175023"/>
        <a:ext cx="1348159" cy="1348159"/>
      </dsp:txXfrm>
    </dsp:sp>
    <dsp:sp modelId="{5E67F29E-9832-423A-9D3F-31DC8743C2B4}">
      <dsp:nvSpPr>
        <dsp:cNvPr id="0" name=""/>
        <dsp:cNvSpPr/>
      </dsp:nvSpPr>
      <dsp:spPr>
        <a:xfrm rot="11880000">
          <a:off x="3078220" y="2144747"/>
          <a:ext cx="405413" cy="29487"/>
        </a:xfrm>
        <a:custGeom>
          <a:avLst/>
          <a:gdLst/>
          <a:ahLst/>
          <a:cxnLst/>
          <a:rect l="0" t="0" r="0" b="0"/>
          <a:pathLst>
            <a:path>
              <a:moveTo>
                <a:pt x="0" y="14743"/>
              </a:moveTo>
              <a:lnTo>
                <a:pt x="405413" y="147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1880000">
        <a:off x="3270791" y="2149355"/>
        <a:ext cx="20270" cy="20270"/>
      </dsp:txXfrm>
    </dsp:sp>
    <dsp:sp modelId="{3537EB1D-0613-4929-BAF1-DD66504B4B39}">
      <dsp:nvSpPr>
        <dsp:cNvPr id="0" name=""/>
        <dsp:cNvSpPr/>
      </dsp:nvSpPr>
      <dsp:spPr>
        <a:xfrm>
          <a:off x="1772973" y="1214469"/>
          <a:ext cx="1348159" cy="1348159"/>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solidFill>
              <a:schemeClr val="tx1"/>
            </a:solidFill>
          </a:endParaRPr>
        </a:p>
      </dsp:txBody>
      <dsp:txXfrm>
        <a:off x="1772973" y="1214469"/>
        <a:ext cx="1348159" cy="134815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5" Type="http://schemas.microsoft.com/office/2006/relationships/legacyDiagramText" Target="legacyDiagramText5.bin"/><Relationship Id="rId4" Type="http://schemas.microsoft.com/office/2006/relationships/legacyDiagramText" Target="legacyDiagramText4.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6766446-0FAE-40A0-A0B1-C9E514852B89}" type="datetimeFigureOut">
              <a:rPr lang="ru-RU" smtClean="0"/>
              <a:pPr/>
              <a:t>06.08.2018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8FD108E-182B-467D-A652-66A0E17D33C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66446-0FAE-40A0-A0B1-C9E514852B89}" type="datetimeFigureOut">
              <a:rPr lang="ru-RU" smtClean="0"/>
              <a:pPr/>
              <a:t>06.08.2018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FD108E-182B-467D-A652-66A0E17D33C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52737"/>
            <a:ext cx="7772400" cy="2547714"/>
          </a:xfrm>
        </p:spPr>
        <p:txBody>
          <a:bodyPr/>
          <a:lstStyle/>
          <a:p>
            <a:r>
              <a:rPr lang="ru-RU" b="1" dirty="0" smtClean="0">
                <a:effectLst>
                  <a:outerShdw blurRad="38100" dist="38100" dir="2700000" algn="tl">
                    <a:srgbClr val="000000">
                      <a:alpha val="43137"/>
                    </a:srgbClr>
                  </a:outerShdw>
                </a:effectLst>
              </a:rPr>
              <a:t>КЛАСТЕР</a:t>
            </a:r>
            <a:endParaRPr lang="ru-RU" b="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371600" y="4365104"/>
            <a:ext cx="6400800" cy="720080"/>
          </a:xfrm>
        </p:spPr>
        <p:txBody>
          <a:bodyPr/>
          <a:lstStyle/>
          <a:p>
            <a:r>
              <a:rPr lang="ru-RU" dirty="0" smtClean="0"/>
              <a:t>Теоретический материал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946448" cy="5904656"/>
          </a:xfrm>
        </p:spPr>
        <p:txBody>
          <a:bodyPr>
            <a:normAutofit/>
          </a:bodyPr>
          <a:lstStyle/>
          <a:p>
            <a:r>
              <a:rPr lang="ru-RU" b="1" dirty="0" smtClean="0">
                <a:solidFill>
                  <a:schemeClr val="accent1">
                    <a:lumMod val="75000"/>
                  </a:schemeClr>
                </a:solidFill>
                <a:latin typeface="Times New Roman" pitchFamily="18" charset="0"/>
                <a:cs typeface="Times New Roman" pitchFamily="18" charset="0"/>
              </a:rPr>
              <a:t>К Л А С Т Е Р</a:t>
            </a:r>
            <a:endParaRPr lang="ru-RU" b="1" dirty="0">
              <a:solidFill>
                <a:schemeClr val="accent1">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1619672" y="332656"/>
            <a:ext cx="7200800" cy="6336704"/>
          </a:xfrm>
          <a:solidFill>
            <a:schemeClr val="accent5">
              <a:lumMod val="20000"/>
              <a:lumOff val="80000"/>
            </a:schemeClr>
          </a:solidFill>
        </p:spPr>
        <p:txBody>
          <a:bodyPr>
            <a:normAutofit fontScale="25000" lnSpcReduction="20000"/>
          </a:bodyPr>
          <a:lstStyle/>
          <a:p>
            <a:pPr algn="just">
              <a:buClr>
                <a:srgbClr val="002060"/>
              </a:buClr>
              <a:buFont typeface="Wingdings" pitchFamily="2" charset="2"/>
              <a:buChar char="v"/>
            </a:pPr>
            <a:r>
              <a:rPr lang="ru-RU" sz="7200" dirty="0">
                <a:latin typeface="Times New Roman" pitchFamily="18" charset="0"/>
                <a:cs typeface="Times New Roman" pitchFamily="18" charset="0"/>
              </a:rPr>
              <a:t>Термин "кластер" происходит от английского "</a:t>
            </a:r>
            <a:r>
              <a:rPr lang="ru-RU" sz="7200" dirty="0" err="1">
                <a:latin typeface="Times New Roman" pitchFamily="18" charset="0"/>
                <a:cs typeface="Times New Roman" pitchFamily="18" charset="0"/>
              </a:rPr>
              <a:t>cluster</a:t>
            </a:r>
            <a:r>
              <a:rPr lang="ru-RU" sz="7200" dirty="0">
                <a:latin typeface="Times New Roman" pitchFamily="18" charset="0"/>
                <a:cs typeface="Times New Roman" pitchFamily="18" charset="0"/>
              </a:rPr>
              <a:t>" - рой, гроздь, груда, скопление</a:t>
            </a:r>
            <a:r>
              <a:rPr lang="ru-RU" sz="7200" dirty="0" smtClean="0">
                <a:latin typeface="Times New Roman" pitchFamily="18" charset="0"/>
                <a:cs typeface="Times New Roman" pitchFamily="18" charset="0"/>
              </a:rPr>
              <a:t>.</a:t>
            </a:r>
          </a:p>
          <a:p>
            <a:pPr algn="just">
              <a:buClr>
                <a:srgbClr val="002060"/>
              </a:buClr>
              <a:buFont typeface="Wingdings" pitchFamily="2" charset="2"/>
              <a:buChar char="v"/>
            </a:pPr>
            <a:r>
              <a:rPr lang="ru-RU" sz="7200" dirty="0" smtClean="0">
                <a:latin typeface="Times New Roman" pitchFamily="18" charset="0"/>
                <a:cs typeface="Times New Roman" pitchFamily="18" charset="0"/>
              </a:rPr>
              <a:t> </a:t>
            </a:r>
            <a:r>
              <a:rPr lang="ru-RU" sz="7200" b="1" i="1" dirty="0">
                <a:latin typeface="Times New Roman" pitchFamily="18" charset="0"/>
                <a:cs typeface="Times New Roman" pitchFamily="18" charset="0"/>
              </a:rPr>
              <a:t>Кластер</a:t>
            </a:r>
            <a:r>
              <a:rPr lang="ru-RU" sz="7200" dirty="0">
                <a:latin typeface="Times New Roman" pitchFamily="18" charset="0"/>
                <a:cs typeface="Times New Roman" pitchFamily="18" charset="0"/>
              </a:rPr>
              <a:t> – педагогический прием, который развивает вариантность мышления, способность устанавливать всесторонние связи и отношения изучаемой темы (понятие, явление, событие). </a:t>
            </a:r>
            <a:endParaRPr lang="ru-RU" sz="7200" dirty="0" smtClean="0">
              <a:latin typeface="Times New Roman" pitchFamily="18" charset="0"/>
              <a:cs typeface="Times New Roman" pitchFamily="18" charset="0"/>
            </a:endParaRPr>
          </a:p>
          <a:p>
            <a:pPr algn="just">
              <a:buClr>
                <a:srgbClr val="002060"/>
              </a:buClr>
              <a:buFont typeface="Wingdings" pitchFamily="2" charset="2"/>
              <a:buChar char="v"/>
            </a:pPr>
            <a:r>
              <a:rPr lang="ru-RU" sz="7200" b="1" i="1" dirty="0" smtClean="0">
                <a:latin typeface="Times New Roman" pitchFamily="18" charset="0"/>
                <a:cs typeface="Times New Roman" pitchFamily="18" charset="0"/>
              </a:rPr>
              <a:t>Кластер</a:t>
            </a:r>
            <a:r>
              <a:rPr lang="ru-RU" sz="7200" dirty="0" smtClean="0">
                <a:latin typeface="Times New Roman" pitchFamily="18" charset="0"/>
                <a:cs typeface="Times New Roman" pitchFamily="18" charset="0"/>
              </a:rPr>
              <a:t> </a:t>
            </a:r>
            <a:r>
              <a:rPr lang="ru-RU" sz="7200" dirty="0">
                <a:latin typeface="Times New Roman" pitchFamily="18" charset="0"/>
                <a:cs typeface="Times New Roman" pitchFamily="18" charset="0"/>
              </a:rPr>
              <a:t>– графический способ, позволяющий представить большой объём информации в структурированном и систематизированном виде, выявить ключевые слова темы. Это графическая схема из овалов. В центре кластера, в главном овале, – основная проблема, тема, идея. В овалах следующего уровня – классифицирующие признаки или основания для систематизации, в овалах третьего уровня – дальнейшая детализация и т.д. </a:t>
            </a:r>
            <a:endParaRPr lang="ru-RU" sz="7200" dirty="0" smtClean="0">
              <a:latin typeface="Times New Roman" pitchFamily="18" charset="0"/>
              <a:cs typeface="Times New Roman" pitchFamily="18" charset="0"/>
            </a:endParaRPr>
          </a:p>
          <a:p>
            <a:pPr algn="just">
              <a:buClr>
                <a:srgbClr val="002060"/>
              </a:buClr>
              <a:buFont typeface="Wingdings" pitchFamily="2" charset="2"/>
              <a:buChar char="v"/>
            </a:pPr>
            <a:r>
              <a:rPr lang="ru-RU" sz="7200" b="1" i="1" dirty="0" smtClean="0">
                <a:latin typeface="Times New Roman" pitchFamily="18" charset="0"/>
                <a:cs typeface="Times New Roman" pitchFamily="18" charset="0"/>
              </a:rPr>
              <a:t>Кластеры </a:t>
            </a:r>
            <a:r>
              <a:rPr lang="ru-RU" sz="7200" dirty="0">
                <a:latin typeface="Times New Roman" pitchFamily="18" charset="0"/>
                <a:cs typeface="Times New Roman" pitchFamily="18" charset="0"/>
              </a:rPr>
              <a:t>могут сильно ветвиться, поэтому всегда нужно уметь остановиться на разумном уровне детализации. </a:t>
            </a:r>
            <a:endParaRPr lang="ru-RU" sz="7200" dirty="0" smtClean="0">
              <a:latin typeface="Times New Roman" pitchFamily="18" charset="0"/>
              <a:cs typeface="Times New Roman" pitchFamily="18" charset="0"/>
            </a:endParaRPr>
          </a:p>
          <a:p>
            <a:pPr algn="just">
              <a:buClr>
                <a:srgbClr val="002060"/>
              </a:buClr>
              <a:buFont typeface="Wingdings" pitchFamily="2" charset="2"/>
              <a:buChar char="v"/>
            </a:pPr>
            <a:r>
              <a:rPr lang="ru-RU" sz="7200" b="1" i="1" dirty="0" smtClean="0">
                <a:latin typeface="Times New Roman" pitchFamily="18" charset="0"/>
                <a:cs typeface="Times New Roman" pitchFamily="18" charset="0"/>
              </a:rPr>
              <a:t>Кластер </a:t>
            </a:r>
            <a:r>
              <a:rPr lang="ru-RU" sz="7200" dirty="0">
                <a:latin typeface="Times New Roman" pitchFamily="18" charset="0"/>
                <a:cs typeface="Times New Roman" pitchFamily="18" charset="0"/>
              </a:rPr>
              <a:t>содержит ключевые слова, ключевые идеи с указанием логических связей между текстовыми субъектами, которые придают картине целостность и наглядность. Кластер (как и все графические схемы) является моделью изучаемой темы, позволяет увидеть её целиком, «с высоты птичьего полёта». Повышается мотивация, т.к. легче воспринимаются идеи. Человеку всегда нужны графические образы. Мозг запоминает модели. Представление информации обучающимися в виде кластера способствует её творческой переработке, поэтому обеспечивает усвоение информации на </a:t>
            </a:r>
            <a:r>
              <a:rPr lang="ru-RU" sz="7200" dirty="0" smtClean="0">
                <a:latin typeface="Times New Roman" pitchFamily="18" charset="0"/>
                <a:cs typeface="Times New Roman" pitchFamily="18" charset="0"/>
              </a:rPr>
              <a:t>уровне </a:t>
            </a:r>
            <a:r>
              <a:rPr lang="ru-RU" sz="7200" dirty="0">
                <a:latin typeface="Times New Roman" pitchFamily="18" charset="0"/>
                <a:cs typeface="Times New Roman" pitchFamily="18" charset="0"/>
              </a:rPr>
              <a:t>понимания. </a:t>
            </a:r>
            <a:endParaRPr lang="ru-RU" sz="7200" dirty="0" smtClean="0">
              <a:latin typeface="Times New Roman" pitchFamily="18" charset="0"/>
              <a:cs typeface="Times New Roman" pitchFamily="18" charset="0"/>
            </a:endParaRPr>
          </a:p>
          <a:p>
            <a:pPr algn="just">
              <a:buClr>
                <a:srgbClr val="002060"/>
              </a:buClr>
              <a:buFont typeface="Wingdings" pitchFamily="2" charset="2"/>
              <a:buChar char="v"/>
            </a:pPr>
            <a:r>
              <a:rPr lang="ru-RU" sz="7200" b="1" dirty="0" smtClean="0">
                <a:latin typeface="Times New Roman" pitchFamily="18" charset="0"/>
                <a:cs typeface="Times New Roman" pitchFamily="18" charset="0"/>
              </a:rPr>
              <a:t>Кластеры </a:t>
            </a:r>
            <a:r>
              <a:rPr lang="ru-RU" sz="7200" dirty="0">
                <a:latin typeface="Times New Roman" pitchFamily="18" charset="0"/>
                <a:cs typeface="Times New Roman" pitchFamily="18" charset="0"/>
              </a:rPr>
              <a:t>(как и другие </a:t>
            </a:r>
            <a:r>
              <a:rPr lang="ru-RU" sz="7200" dirty="0" smtClean="0">
                <a:latin typeface="Times New Roman" pitchFamily="18" charset="0"/>
                <a:cs typeface="Times New Roman" pitchFamily="18" charset="0"/>
              </a:rPr>
              <a:t>схемы) позволяют развить мышление, сделать его более гибким, избавиться от стереотипов, догматическое мышление превратить в </a:t>
            </a:r>
            <a:r>
              <a:rPr lang="ru-RU" sz="7200" dirty="0">
                <a:latin typeface="Times New Roman" pitchFamily="18" charset="0"/>
                <a:cs typeface="Times New Roman" pitchFamily="18" charset="0"/>
              </a:rPr>
              <a:t>критическое.</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900" b="1" i="1" dirty="0" smtClean="0">
                <a:solidFill>
                  <a:srgbClr val="0070C0"/>
                </a:solidFill>
                <a:latin typeface="Times New Roman" pitchFamily="18" charset="0"/>
                <a:cs typeface="Times New Roman" pitchFamily="18" charset="0"/>
              </a:rPr>
              <a:t>Подготовка кластера:</a:t>
            </a:r>
            <a:r>
              <a:rPr lang="ru-RU" dirty="0" smtClean="0">
                <a:solidFill>
                  <a:srgbClr val="0070C0"/>
                </a:solidFill>
                <a:latin typeface="Times New Roman" pitchFamily="18" charset="0"/>
                <a:cs typeface="Times New Roman" pitchFamily="18" charset="0"/>
              </a:rPr>
              <a:t/>
            </a:r>
            <a:br>
              <a:rPr lang="ru-RU" dirty="0" smtClean="0">
                <a:solidFill>
                  <a:srgbClr val="0070C0"/>
                </a:solidFill>
                <a:latin typeface="Times New Roman" pitchFamily="18" charset="0"/>
                <a:cs typeface="Times New Roman" pitchFamily="18" charset="0"/>
              </a:rPr>
            </a:br>
            <a:endParaRPr lang="ru-RU"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a:solidFill>
            <a:schemeClr val="accent5">
              <a:lumMod val="20000"/>
              <a:lumOff val="80000"/>
            </a:schemeClr>
          </a:solidFill>
        </p:spPr>
        <p:txBody>
          <a:bodyPr>
            <a:normAutofit fontScale="77500" lnSpcReduction="20000"/>
          </a:bodyPr>
          <a:lstStyle/>
          <a:p>
            <a:pPr lvl="0" algn="just">
              <a:buClr>
                <a:srgbClr val="0070C0"/>
              </a:buClr>
              <a:buFont typeface="Wingdings" pitchFamily="2" charset="2"/>
              <a:buChar char="v"/>
            </a:pPr>
            <a:r>
              <a:rPr lang="ru-RU" dirty="0" smtClean="0">
                <a:latin typeface="Times New Roman" pitchFamily="18" charset="0"/>
                <a:cs typeface="Times New Roman" pitchFamily="18" charset="0"/>
              </a:rPr>
              <a:t>Прочитать </a:t>
            </a:r>
            <a:r>
              <a:rPr lang="ru-RU" dirty="0">
                <a:latin typeface="Times New Roman" pitchFamily="18" charset="0"/>
                <a:cs typeface="Times New Roman" pitchFamily="18" charset="0"/>
              </a:rPr>
              <a:t>текст и выделить в нем большие и малые смысловые единицы.</a:t>
            </a:r>
          </a:p>
          <a:p>
            <a:pPr lvl="0" algn="just">
              <a:buClr>
                <a:srgbClr val="0070C0"/>
              </a:buClr>
              <a:buFont typeface="Wingdings" pitchFamily="2" charset="2"/>
              <a:buChar char="v"/>
            </a:pPr>
            <a:r>
              <a:rPr lang="ru-RU" dirty="0">
                <a:latin typeface="Times New Roman" pitchFamily="18" charset="0"/>
                <a:cs typeface="Times New Roman" pitchFamily="18" charset="0"/>
              </a:rPr>
              <a:t>После обсуждения и уточнения формулировок смысловых блоков в прямоугольных рамках записать принятые названия.</a:t>
            </a:r>
          </a:p>
          <a:p>
            <a:pPr lvl="0" algn="just">
              <a:buClr>
                <a:srgbClr val="0070C0"/>
              </a:buClr>
              <a:buFont typeface="Wingdings" pitchFamily="2" charset="2"/>
              <a:buChar char="v"/>
            </a:pPr>
            <a:r>
              <a:rPr lang="ru-RU" dirty="0">
                <a:latin typeface="Times New Roman" pitchFamily="18" charset="0"/>
                <a:cs typeface="Times New Roman" pitchFamily="18" charset="0"/>
              </a:rPr>
              <a:t>Вокруг каждой рамки в кружках (в «веточках») кратко вписать сведения, соответствующие смысловым блокам.</a:t>
            </a:r>
          </a:p>
          <a:p>
            <a:pPr lvl="0" algn="just">
              <a:buClr>
                <a:srgbClr val="0070C0"/>
              </a:buClr>
              <a:buFont typeface="Wingdings" pitchFamily="2" charset="2"/>
              <a:buChar char="v"/>
            </a:pPr>
            <a:r>
              <a:rPr lang="ru-RU" dirty="0">
                <a:latin typeface="Times New Roman" pitchFamily="18" charset="0"/>
                <a:cs typeface="Times New Roman" pitchFamily="18" charset="0"/>
              </a:rPr>
              <a:t>Попытаться установить связи между отдельными блоками и «веточками» кластера и соединить их стрелками.</a:t>
            </a:r>
          </a:p>
          <a:p>
            <a:pPr lvl="0" algn="just">
              <a:buClr>
                <a:srgbClr val="0070C0"/>
              </a:buClr>
              <a:buFont typeface="Wingdings" pitchFamily="2" charset="2"/>
              <a:buChar char="v"/>
            </a:pPr>
            <a:r>
              <a:rPr lang="ru-RU" dirty="0">
                <a:latin typeface="Times New Roman" pitchFamily="18" charset="0"/>
                <a:cs typeface="Times New Roman" pitchFamily="18" charset="0"/>
              </a:rPr>
              <a:t>После обсуждения дополнить кластеры новыми «веточками»</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75" y="1071563"/>
            <a:ext cx="8229600" cy="3071812"/>
          </a:xfrm>
        </p:spPr>
        <p:txBody>
          <a:bodyPr>
            <a:normAutofit fontScale="85000" lnSpcReduction="20000"/>
          </a:bodyPr>
          <a:lstStyle/>
          <a:p>
            <a:pPr marL="0" indent="0" eaLnBrk="1" fontAlgn="auto" hangingPunct="1">
              <a:spcAft>
                <a:spcPts val="0"/>
              </a:spcAft>
              <a:buFont typeface="Wingdings 3"/>
              <a:buNone/>
              <a:defRPr/>
            </a:pPr>
            <a:r>
              <a:rPr lang="ru-RU" dirty="0" smtClean="0"/>
              <a:t>Термин «кластер» происходит от английского «</a:t>
            </a:r>
            <a:r>
              <a:rPr lang="ru-RU" dirty="0" err="1" smtClean="0"/>
              <a:t>cluster</a:t>
            </a:r>
            <a:r>
              <a:rPr lang="ru-RU" dirty="0" smtClean="0"/>
              <a:t>» – гроздь,  скопление. </a:t>
            </a:r>
          </a:p>
          <a:p>
            <a:pPr marL="0" indent="0" eaLnBrk="1" fontAlgn="auto" hangingPunct="1">
              <a:spcAft>
                <a:spcPts val="0"/>
              </a:spcAft>
              <a:buFont typeface="Wingdings 3"/>
              <a:buNone/>
              <a:defRPr/>
            </a:pPr>
            <a:r>
              <a:rPr lang="ru-RU" dirty="0" smtClean="0"/>
              <a:t>При построении кластера </a:t>
            </a:r>
          </a:p>
          <a:p>
            <a:pPr marL="0" indent="0" eaLnBrk="1" fontAlgn="auto" hangingPunct="1">
              <a:spcAft>
                <a:spcPts val="0"/>
              </a:spcAft>
              <a:buFont typeface="Wingdings 3"/>
              <a:buChar char=""/>
              <a:defRPr/>
            </a:pPr>
            <a:r>
              <a:rPr lang="ru-RU" sz="3000" b="1" dirty="0" smtClean="0"/>
              <a:t>в центральном овале </a:t>
            </a:r>
            <a:r>
              <a:rPr lang="ru-RU" dirty="0" smtClean="0"/>
              <a:t>располагают ключевое понятие; </a:t>
            </a:r>
          </a:p>
          <a:p>
            <a:pPr marL="0" indent="0" eaLnBrk="1" fontAlgn="auto" hangingPunct="1">
              <a:spcAft>
                <a:spcPts val="0"/>
              </a:spcAft>
              <a:buFont typeface="Wingdings 3"/>
              <a:buChar char=""/>
              <a:defRPr/>
            </a:pPr>
            <a:r>
              <a:rPr lang="ru-RU" sz="2800" b="1" dirty="0" smtClean="0"/>
              <a:t>в овалах второго уровня </a:t>
            </a:r>
            <a:r>
              <a:rPr lang="ru-RU" dirty="0" smtClean="0"/>
              <a:t>– понятия, раскрывающие смысл ключевого; </a:t>
            </a:r>
          </a:p>
          <a:p>
            <a:pPr marL="0" indent="0" eaLnBrk="1" fontAlgn="auto" hangingPunct="1">
              <a:spcAft>
                <a:spcPts val="0"/>
              </a:spcAft>
              <a:buFont typeface="Wingdings 3"/>
              <a:buChar char=""/>
              <a:defRPr/>
            </a:pPr>
            <a:r>
              <a:rPr lang="ru-RU" sz="2400" b="1" dirty="0" smtClean="0"/>
              <a:t>в овалах третьего уровня </a:t>
            </a:r>
            <a:r>
              <a:rPr lang="ru-RU" dirty="0" smtClean="0"/>
              <a:t>идет детализация понятий, упомянутых на предыдущем уровне.</a:t>
            </a:r>
          </a:p>
          <a:p>
            <a:pPr marL="365760" indent="-256032" eaLnBrk="1" fontAlgn="auto" hangingPunct="1">
              <a:spcAft>
                <a:spcPts val="0"/>
              </a:spcAft>
              <a:buFont typeface="Wingdings 3"/>
              <a:buChar char=""/>
              <a:defRPr/>
            </a:pPr>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eaLnBrk="1" fontAlgn="auto" hangingPunct="1">
              <a:spcAft>
                <a:spcPts val="0"/>
              </a:spcAft>
              <a:defRPr/>
            </a:pPr>
            <a:r>
              <a:rPr lang="ru-RU" dirty="0" smtClean="0"/>
              <a:t>Кластер</a:t>
            </a:r>
            <a:endParaRPr lang="ru-RU" dirty="0"/>
          </a:p>
        </p:txBody>
      </p:sp>
      <p:grpSp>
        <p:nvGrpSpPr>
          <p:cNvPr id="4" name="Group 2"/>
          <p:cNvGrpSpPr>
            <a:grpSpLocks/>
          </p:cNvGrpSpPr>
          <p:nvPr/>
        </p:nvGrpSpPr>
        <p:grpSpPr bwMode="auto">
          <a:xfrm>
            <a:off x="1428750" y="4000500"/>
            <a:ext cx="6962775" cy="2547938"/>
            <a:chOff x="1470" y="555"/>
            <a:chExt cx="9390" cy="4012"/>
          </a:xfrm>
        </p:grpSpPr>
        <p:grpSp>
          <p:nvGrpSpPr>
            <p:cNvPr id="5" name="Group 3"/>
            <p:cNvGrpSpPr>
              <a:grpSpLocks/>
            </p:cNvGrpSpPr>
            <p:nvPr/>
          </p:nvGrpSpPr>
          <p:grpSpPr bwMode="auto">
            <a:xfrm>
              <a:off x="1470" y="555"/>
              <a:ext cx="9390" cy="4012"/>
              <a:chOff x="1470" y="555"/>
              <a:chExt cx="9390" cy="4012"/>
            </a:xfrm>
          </p:grpSpPr>
          <p:sp>
            <p:nvSpPr>
              <p:cNvPr id="19473" name="Oval 4"/>
              <p:cNvSpPr>
                <a:spLocks noChangeArrowheads="1"/>
              </p:cNvSpPr>
              <p:nvPr/>
            </p:nvSpPr>
            <p:spPr bwMode="auto">
              <a:xfrm>
                <a:off x="5565" y="1989"/>
                <a:ext cx="2340" cy="1020"/>
              </a:xfrm>
              <a:prstGeom prst="ellipse">
                <a:avLst/>
              </a:prstGeom>
              <a:solidFill>
                <a:srgbClr val="FFFFFF"/>
              </a:solidFill>
              <a:ln w="38100">
                <a:solidFill>
                  <a:srgbClr val="000000"/>
                </a:solidFill>
                <a:round/>
                <a:headEnd/>
                <a:tailEnd/>
              </a:ln>
            </p:spPr>
            <p:txBody>
              <a:bodyPr/>
              <a:lstStyle/>
              <a:p>
                <a:endParaRPr lang="ru-RU">
                  <a:latin typeface="Lucida Sans Unicode" pitchFamily="34" charset="0"/>
                </a:endParaRPr>
              </a:p>
            </p:txBody>
          </p:sp>
          <p:sp>
            <p:nvSpPr>
              <p:cNvPr id="19474" name="Text Box 5"/>
              <p:cNvSpPr txBox="1">
                <a:spLocks noChangeArrowheads="1"/>
              </p:cNvSpPr>
              <p:nvPr/>
            </p:nvSpPr>
            <p:spPr bwMode="auto">
              <a:xfrm>
                <a:off x="5880" y="2151"/>
                <a:ext cx="1620" cy="840"/>
              </a:xfrm>
              <a:prstGeom prst="rect">
                <a:avLst/>
              </a:prstGeom>
              <a:noFill/>
              <a:ln w="9525">
                <a:noFill/>
                <a:miter lim="800000"/>
                <a:headEnd/>
                <a:tailEnd/>
              </a:ln>
            </p:spPr>
            <p:txBody>
              <a:bodyPr/>
              <a:lstStyle/>
              <a:p>
                <a:pPr algn="ctr">
                  <a:spcAft>
                    <a:spcPts val="1000"/>
                  </a:spcAft>
                </a:pPr>
                <a:r>
                  <a:rPr lang="ru-RU" sz="1100" b="1">
                    <a:latin typeface="Calibri" pitchFamily="34" charset="0"/>
                  </a:rPr>
                  <a:t>Признаки объекта</a:t>
                </a:r>
                <a:endParaRPr lang="ru-RU"/>
              </a:p>
            </p:txBody>
          </p:sp>
          <p:grpSp>
            <p:nvGrpSpPr>
              <p:cNvPr id="6" name="Group 6"/>
              <p:cNvGrpSpPr>
                <a:grpSpLocks/>
              </p:cNvGrpSpPr>
              <p:nvPr/>
            </p:nvGrpSpPr>
            <p:grpSpPr bwMode="auto">
              <a:xfrm>
                <a:off x="2670" y="2100"/>
                <a:ext cx="1710" cy="960"/>
                <a:chOff x="2670" y="2100"/>
                <a:chExt cx="1710" cy="960"/>
              </a:xfrm>
            </p:grpSpPr>
            <p:sp>
              <p:nvSpPr>
                <p:cNvPr id="19491" name="Oval 7"/>
                <p:cNvSpPr>
                  <a:spLocks noChangeArrowheads="1"/>
                </p:cNvSpPr>
                <p:nvPr/>
              </p:nvSpPr>
              <p:spPr bwMode="auto">
                <a:xfrm>
                  <a:off x="2670" y="2100"/>
                  <a:ext cx="1710" cy="960"/>
                </a:xfrm>
                <a:prstGeom prst="ellipse">
                  <a:avLst/>
                </a:prstGeom>
                <a:solidFill>
                  <a:srgbClr val="FFFFFF"/>
                </a:solidFill>
                <a:ln w="28575">
                  <a:solidFill>
                    <a:srgbClr val="000000"/>
                  </a:solidFill>
                  <a:round/>
                  <a:headEnd/>
                  <a:tailEnd/>
                </a:ln>
              </p:spPr>
              <p:txBody>
                <a:bodyPr/>
                <a:lstStyle/>
                <a:p>
                  <a:endParaRPr lang="ru-RU">
                    <a:latin typeface="Lucida Sans Unicode" pitchFamily="34" charset="0"/>
                  </a:endParaRPr>
                </a:p>
              </p:txBody>
            </p:sp>
            <p:sp>
              <p:nvSpPr>
                <p:cNvPr id="19492" name="Text Box 8"/>
                <p:cNvSpPr txBox="1">
                  <a:spLocks noChangeArrowheads="1"/>
                </p:cNvSpPr>
                <p:nvPr/>
              </p:nvSpPr>
              <p:spPr bwMode="auto">
                <a:xfrm>
                  <a:off x="2895" y="2370"/>
                  <a:ext cx="1275" cy="465"/>
                </a:xfrm>
                <a:prstGeom prst="rect">
                  <a:avLst/>
                </a:prstGeom>
                <a:noFill/>
                <a:ln w="9525">
                  <a:noFill/>
                  <a:miter lim="800000"/>
                  <a:headEnd/>
                  <a:tailEnd/>
                </a:ln>
              </p:spPr>
              <p:txBody>
                <a:bodyPr/>
                <a:lstStyle/>
                <a:p>
                  <a:pPr>
                    <a:spcAft>
                      <a:spcPts val="1000"/>
                    </a:spcAft>
                  </a:pPr>
                  <a:r>
                    <a:rPr lang="ru-RU" sz="1100">
                      <a:latin typeface="Calibri" pitchFamily="34" charset="0"/>
                    </a:rPr>
                    <a:t>свойства</a:t>
                  </a:r>
                  <a:endParaRPr lang="ru-RU"/>
                </a:p>
              </p:txBody>
            </p:sp>
          </p:grpSp>
          <p:sp>
            <p:nvSpPr>
              <p:cNvPr id="19476" name="Oval 9"/>
              <p:cNvSpPr>
                <a:spLocks noChangeArrowheads="1"/>
              </p:cNvSpPr>
              <p:nvPr/>
            </p:nvSpPr>
            <p:spPr bwMode="auto">
              <a:xfrm>
                <a:off x="5778" y="555"/>
                <a:ext cx="1710" cy="960"/>
              </a:xfrm>
              <a:prstGeom prst="ellipse">
                <a:avLst/>
              </a:prstGeom>
              <a:solidFill>
                <a:srgbClr val="FFFFFF"/>
              </a:solidFill>
              <a:ln w="28575">
                <a:solidFill>
                  <a:srgbClr val="000000"/>
                </a:solidFill>
                <a:round/>
                <a:headEnd/>
                <a:tailEnd/>
              </a:ln>
            </p:spPr>
            <p:txBody>
              <a:bodyPr/>
              <a:lstStyle/>
              <a:p>
                <a:endParaRPr lang="ru-RU">
                  <a:latin typeface="Lucida Sans Unicode" pitchFamily="34" charset="0"/>
                </a:endParaRPr>
              </a:p>
            </p:txBody>
          </p:sp>
          <p:sp>
            <p:nvSpPr>
              <p:cNvPr id="19477" name="Text Box 10"/>
              <p:cNvSpPr txBox="1">
                <a:spLocks noChangeArrowheads="1"/>
              </p:cNvSpPr>
              <p:nvPr/>
            </p:nvSpPr>
            <p:spPr bwMode="auto">
              <a:xfrm>
                <a:off x="6003" y="828"/>
                <a:ext cx="1440" cy="465"/>
              </a:xfrm>
              <a:prstGeom prst="rect">
                <a:avLst/>
              </a:prstGeom>
              <a:noFill/>
              <a:ln w="9525">
                <a:noFill/>
                <a:miter lim="800000"/>
                <a:headEnd/>
                <a:tailEnd/>
              </a:ln>
            </p:spPr>
            <p:txBody>
              <a:bodyPr/>
              <a:lstStyle/>
              <a:p>
                <a:pPr>
                  <a:spcAft>
                    <a:spcPts val="1000"/>
                  </a:spcAft>
                </a:pPr>
                <a:r>
                  <a:rPr lang="ru-RU" sz="1100">
                    <a:latin typeface="Calibri" pitchFamily="34" charset="0"/>
                  </a:rPr>
                  <a:t>поведение</a:t>
                </a:r>
                <a:endParaRPr lang="ru-RU"/>
              </a:p>
            </p:txBody>
          </p:sp>
          <p:grpSp>
            <p:nvGrpSpPr>
              <p:cNvPr id="7" name="Group 11"/>
              <p:cNvGrpSpPr>
                <a:grpSpLocks/>
              </p:cNvGrpSpPr>
              <p:nvPr/>
            </p:nvGrpSpPr>
            <p:grpSpPr bwMode="auto">
              <a:xfrm>
                <a:off x="9105" y="1860"/>
                <a:ext cx="1710" cy="960"/>
                <a:chOff x="2670" y="2100"/>
                <a:chExt cx="1710" cy="960"/>
              </a:xfrm>
            </p:grpSpPr>
            <p:sp>
              <p:nvSpPr>
                <p:cNvPr id="19489" name="Oval 12"/>
                <p:cNvSpPr>
                  <a:spLocks noChangeArrowheads="1"/>
                </p:cNvSpPr>
                <p:nvPr/>
              </p:nvSpPr>
              <p:spPr bwMode="auto">
                <a:xfrm>
                  <a:off x="2670" y="2100"/>
                  <a:ext cx="1710" cy="960"/>
                </a:xfrm>
                <a:prstGeom prst="ellipse">
                  <a:avLst/>
                </a:prstGeom>
                <a:solidFill>
                  <a:srgbClr val="FFFFFF"/>
                </a:solidFill>
                <a:ln w="28575">
                  <a:solidFill>
                    <a:srgbClr val="000000"/>
                  </a:solidFill>
                  <a:round/>
                  <a:headEnd/>
                  <a:tailEnd/>
                </a:ln>
              </p:spPr>
              <p:txBody>
                <a:bodyPr/>
                <a:lstStyle/>
                <a:p>
                  <a:endParaRPr lang="ru-RU">
                    <a:latin typeface="Lucida Sans Unicode" pitchFamily="34" charset="0"/>
                  </a:endParaRPr>
                </a:p>
              </p:txBody>
            </p:sp>
            <p:sp>
              <p:nvSpPr>
                <p:cNvPr id="19490" name="Text Box 13"/>
                <p:cNvSpPr txBox="1">
                  <a:spLocks noChangeArrowheads="1"/>
                </p:cNvSpPr>
                <p:nvPr/>
              </p:nvSpPr>
              <p:spPr bwMode="auto">
                <a:xfrm>
                  <a:off x="2895" y="2370"/>
                  <a:ext cx="1275" cy="465"/>
                </a:xfrm>
                <a:prstGeom prst="rect">
                  <a:avLst/>
                </a:prstGeom>
                <a:noFill/>
                <a:ln w="9525">
                  <a:noFill/>
                  <a:miter lim="800000"/>
                  <a:headEnd/>
                  <a:tailEnd/>
                </a:ln>
              </p:spPr>
              <p:txBody>
                <a:bodyPr/>
                <a:lstStyle/>
                <a:p>
                  <a:pPr>
                    <a:spcAft>
                      <a:spcPts val="1000"/>
                    </a:spcAft>
                  </a:pPr>
                  <a:r>
                    <a:rPr lang="ru-RU" sz="1100">
                      <a:latin typeface="Calibri" pitchFamily="34" charset="0"/>
                    </a:rPr>
                    <a:t>действия</a:t>
                  </a:r>
                  <a:endParaRPr lang="ru-RU"/>
                </a:p>
              </p:txBody>
            </p:sp>
          </p:grpSp>
          <p:sp>
            <p:nvSpPr>
              <p:cNvPr id="19479" name="Oval 14"/>
              <p:cNvSpPr>
                <a:spLocks noChangeArrowheads="1"/>
              </p:cNvSpPr>
              <p:nvPr/>
            </p:nvSpPr>
            <p:spPr bwMode="auto">
              <a:xfrm>
                <a:off x="5867" y="3607"/>
                <a:ext cx="1710" cy="960"/>
              </a:xfrm>
              <a:prstGeom prst="ellipse">
                <a:avLst/>
              </a:prstGeom>
              <a:solidFill>
                <a:srgbClr val="FFFFFF"/>
              </a:solidFill>
              <a:ln w="28575">
                <a:solidFill>
                  <a:srgbClr val="000000"/>
                </a:solidFill>
                <a:round/>
                <a:headEnd/>
                <a:tailEnd/>
              </a:ln>
            </p:spPr>
            <p:txBody>
              <a:bodyPr/>
              <a:lstStyle/>
              <a:p>
                <a:endParaRPr lang="ru-RU">
                  <a:latin typeface="Lucida Sans Unicode" pitchFamily="34" charset="0"/>
                </a:endParaRPr>
              </a:p>
            </p:txBody>
          </p:sp>
          <p:sp>
            <p:nvSpPr>
              <p:cNvPr id="19480" name="Text Box 15"/>
              <p:cNvSpPr txBox="1">
                <a:spLocks noChangeArrowheads="1"/>
              </p:cNvSpPr>
              <p:nvPr/>
            </p:nvSpPr>
            <p:spPr bwMode="auto">
              <a:xfrm>
                <a:off x="6077" y="3847"/>
                <a:ext cx="1365" cy="465"/>
              </a:xfrm>
              <a:prstGeom prst="rect">
                <a:avLst/>
              </a:prstGeom>
              <a:noFill/>
              <a:ln w="9525">
                <a:noFill/>
                <a:miter lim="800000"/>
                <a:headEnd/>
                <a:tailEnd/>
              </a:ln>
            </p:spPr>
            <p:txBody>
              <a:bodyPr/>
              <a:lstStyle/>
              <a:p>
                <a:pPr>
                  <a:spcAft>
                    <a:spcPts val="1000"/>
                  </a:spcAft>
                </a:pPr>
                <a:r>
                  <a:rPr lang="ru-RU" sz="1100">
                    <a:latin typeface="Calibri" pitchFamily="34" charset="0"/>
                  </a:rPr>
                  <a:t>состояние</a:t>
                </a:r>
                <a:endParaRPr lang="ru-RU"/>
              </a:p>
            </p:txBody>
          </p:sp>
          <p:sp>
            <p:nvSpPr>
              <p:cNvPr id="19481" name="Line 16"/>
              <p:cNvSpPr>
                <a:spLocks noChangeShapeType="1"/>
              </p:cNvSpPr>
              <p:nvPr/>
            </p:nvSpPr>
            <p:spPr bwMode="auto">
              <a:xfrm flipV="1">
                <a:off x="6660" y="1515"/>
                <a:ext cx="0" cy="465"/>
              </a:xfrm>
              <a:prstGeom prst="line">
                <a:avLst/>
              </a:prstGeom>
              <a:noFill/>
              <a:ln w="38100">
                <a:solidFill>
                  <a:srgbClr val="000000"/>
                </a:solidFill>
                <a:round/>
                <a:headEnd/>
                <a:tailEnd type="triangle" w="med" len="med"/>
              </a:ln>
            </p:spPr>
            <p:txBody>
              <a:bodyPr/>
              <a:lstStyle/>
              <a:p>
                <a:endParaRPr lang="ru-RU"/>
              </a:p>
            </p:txBody>
          </p:sp>
          <p:sp>
            <p:nvSpPr>
              <p:cNvPr id="19482" name="Line 17"/>
              <p:cNvSpPr>
                <a:spLocks noChangeShapeType="1"/>
              </p:cNvSpPr>
              <p:nvPr/>
            </p:nvSpPr>
            <p:spPr bwMode="auto">
              <a:xfrm flipH="1">
                <a:off x="4395" y="2520"/>
                <a:ext cx="1155" cy="0"/>
              </a:xfrm>
              <a:prstGeom prst="line">
                <a:avLst/>
              </a:prstGeom>
              <a:noFill/>
              <a:ln w="38100">
                <a:solidFill>
                  <a:srgbClr val="000000"/>
                </a:solidFill>
                <a:round/>
                <a:headEnd/>
                <a:tailEnd type="triangle" w="med" len="med"/>
              </a:ln>
            </p:spPr>
            <p:txBody>
              <a:bodyPr/>
              <a:lstStyle/>
              <a:p>
                <a:endParaRPr lang="ru-RU"/>
              </a:p>
            </p:txBody>
          </p:sp>
          <p:sp>
            <p:nvSpPr>
              <p:cNvPr id="19483" name="Line 18"/>
              <p:cNvSpPr>
                <a:spLocks noChangeShapeType="1"/>
              </p:cNvSpPr>
              <p:nvPr/>
            </p:nvSpPr>
            <p:spPr bwMode="auto">
              <a:xfrm>
                <a:off x="7890" y="2460"/>
                <a:ext cx="1215" cy="0"/>
              </a:xfrm>
              <a:prstGeom prst="line">
                <a:avLst/>
              </a:prstGeom>
              <a:noFill/>
              <a:ln w="38100">
                <a:solidFill>
                  <a:srgbClr val="000000"/>
                </a:solidFill>
                <a:round/>
                <a:headEnd/>
                <a:tailEnd type="triangle" w="med" len="med"/>
              </a:ln>
            </p:spPr>
            <p:txBody>
              <a:bodyPr/>
              <a:lstStyle/>
              <a:p>
                <a:endParaRPr lang="ru-RU"/>
              </a:p>
            </p:txBody>
          </p:sp>
          <p:sp>
            <p:nvSpPr>
              <p:cNvPr id="19484" name="Line 19"/>
              <p:cNvSpPr>
                <a:spLocks noChangeShapeType="1"/>
              </p:cNvSpPr>
              <p:nvPr/>
            </p:nvSpPr>
            <p:spPr bwMode="auto">
              <a:xfrm>
                <a:off x="6690" y="3045"/>
                <a:ext cx="0" cy="555"/>
              </a:xfrm>
              <a:prstGeom prst="line">
                <a:avLst/>
              </a:prstGeom>
              <a:noFill/>
              <a:ln w="38100">
                <a:solidFill>
                  <a:srgbClr val="000000"/>
                </a:solidFill>
                <a:round/>
                <a:headEnd/>
                <a:tailEnd type="triangle" w="med" len="med"/>
              </a:ln>
            </p:spPr>
            <p:txBody>
              <a:bodyPr/>
              <a:lstStyle/>
              <a:p>
                <a:endParaRPr lang="ru-RU"/>
              </a:p>
            </p:txBody>
          </p:sp>
          <p:sp>
            <p:nvSpPr>
              <p:cNvPr id="19485" name="Oval 20"/>
              <p:cNvSpPr>
                <a:spLocks noChangeArrowheads="1"/>
              </p:cNvSpPr>
              <p:nvPr/>
            </p:nvSpPr>
            <p:spPr bwMode="auto">
              <a:xfrm>
                <a:off x="9180" y="930"/>
                <a:ext cx="1590" cy="585"/>
              </a:xfrm>
              <a:prstGeom prst="ellipse">
                <a:avLst/>
              </a:prstGeom>
              <a:solidFill>
                <a:srgbClr val="FFFFFF"/>
              </a:solidFill>
              <a:ln w="9525">
                <a:solidFill>
                  <a:srgbClr val="000000"/>
                </a:solidFill>
                <a:round/>
                <a:headEnd/>
                <a:tailEnd/>
              </a:ln>
            </p:spPr>
            <p:txBody>
              <a:bodyPr/>
              <a:lstStyle/>
              <a:p>
                <a:endParaRPr lang="ru-RU">
                  <a:latin typeface="Lucida Sans Unicode" pitchFamily="34" charset="0"/>
                </a:endParaRPr>
              </a:p>
            </p:txBody>
          </p:sp>
          <p:sp>
            <p:nvSpPr>
              <p:cNvPr id="19486" name="Oval 21"/>
              <p:cNvSpPr>
                <a:spLocks noChangeArrowheads="1"/>
              </p:cNvSpPr>
              <p:nvPr/>
            </p:nvSpPr>
            <p:spPr bwMode="auto">
              <a:xfrm>
                <a:off x="9270" y="3225"/>
                <a:ext cx="1590" cy="585"/>
              </a:xfrm>
              <a:prstGeom prst="ellipse">
                <a:avLst/>
              </a:prstGeom>
              <a:solidFill>
                <a:srgbClr val="FFFFFF"/>
              </a:solidFill>
              <a:ln w="9525">
                <a:solidFill>
                  <a:srgbClr val="000000"/>
                </a:solidFill>
                <a:round/>
                <a:headEnd/>
                <a:tailEnd/>
              </a:ln>
            </p:spPr>
            <p:txBody>
              <a:bodyPr/>
              <a:lstStyle/>
              <a:p>
                <a:endParaRPr lang="ru-RU">
                  <a:latin typeface="Lucida Sans Unicode" pitchFamily="34" charset="0"/>
                </a:endParaRPr>
              </a:p>
            </p:txBody>
          </p:sp>
          <p:sp>
            <p:nvSpPr>
              <p:cNvPr id="19487" name="Oval 22"/>
              <p:cNvSpPr>
                <a:spLocks noChangeArrowheads="1"/>
              </p:cNvSpPr>
              <p:nvPr/>
            </p:nvSpPr>
            <p:spPr bwMode="auto">
              <a:xfrm>
                <a:off x="1470" y="3345"/>
                <a:ext cx="1590" cy="585"/>
              </a:xfrm>
              <a:prstGeom prst="ellipse">
                <a:avLst/>
              </a:prstGeom>
              <a:solidFill>
                <a:srgbClr val="FFFFFF"/>
              </a:solidFill>
              <a:ln w="9525">
                <a:solidFill>
                  <a:srgbClr val="000000"/>
                </a:solidFill>
                <a:round/>
                <a:headEnd/>
                <a:tailEnd/>
              </a:ln>
            </p:spPr>
            <p:txBody>
              <a:bodyPr/>
              <a:lstStyle/>
              <a:p>
                <a:endParaRPr lang="ru-RU">
                  <a:latin typeface="Lucida Sans Unicode" pitchFamily="34" charset="0"/>
                </a:endParaRPr>
              </a:p>
            </p:txBody>
          </p:sp>
          <p:sp>
            <p:nvSpPr>
              <p:cNvPr id="19488" name="Oval 23"/>
              <p:cNvSpPr>
                <a:spLocks noChangeArrowheads="1"/>
              </p:cNvSpPr>
              <p:nvPr/>
            </p:nvSpPr>
            <p:spPr bwMode="auto">
              <a:xfrm>
                <a:off x="3840" y="3390"/>
                <a:ext cx="1590" cy="585"/>
              </a:xfrm>
              <a:prstGeom prst="ellipse">
                <a:avLst/>
              </a:prstGeom>
              <a:solidFill>
                <a:srgbClr val="FFFFFF"/>
              </a:solidFill>
              <a:ln w="9525">
                <a:solidFill>
                  <a:srgbClr val="000000"/>
                </a:solidFill>
                <a:round/>
                <a:headEnd/>
                <a:tailEnd/>
              </a:ln>
            </p:spPr>
            <p:txBody>
              <a:bodyPr/>
              <a:lstStyle/>
              <a:p>
                <a:endParaRPr lang="ru-RU">
                  <a:latin typeface="Lucida Sans Unicode" pitchFamily="34" charset="0"/>
                </a:endParaRPr>
              </a:p>
            </p:txBody>
          </p:sp>
        </p:grpSp>
        <p:sp>
          <p:nvSpPr>
            <p:cNvPr id="19465" name="Text Box 24"/>
            <p:cNvSpPr txBox="1">
              <a:spLocks noChangeArrowheads="1"/>
            </p:cNvSpPr>
            <p:nvPr/>
          </p:nvSpPr>
          <p:spPr bwMode="auto">
            <a:xfrm>
              <a:off x="4035" y="3480"/>
              <a:ext cx="1230" cy="405"/>
            </a:xfrm>
            <a:prstGeom prst="rect">
              <a:avLst/>
            </a:prstGeom>
            <a:noFill/>
            <a:ln w="9525">
              <a:noFill/>
              <a:miter lim="800000"/>
              <a:headEnd/>
              <a:tailEnd/>
            </a:ln>
          </p:spPr>
          <p:txBody>
            <a:bodyPr/>
            <a:lstStyle/>
            <a:p>
              <a:pPr>
                <a:spcAft>
                  <a:spcPts val="1000"/>
                </a:spcAft>
              </a:pPr>
              <a:r>
                <a:rPr lang="ru-RU" sz="1100" i="1">
                  <a:latin typeface="Calibri" pitchFamily="34" charset="0"/>
                </a:rPr>
                <a:t>значение</a:t>
              </a:r>
              <a:endParaRPr lang="ru-RU"/>
            </a:p>
          </p:txBody>
        </p:sp>
        <p:sp>
          <p:nvSpPr>
            <p:cNvPr id="19466" name="Text Box 25"/>
            <p:cNvSpPr txBox="1">
              <a:spLocks noChangeArrowheads="1"/>
            </p:cNvSpPr>
            <p:nvPr/>
          </p:nvSpPr>
          <p:spPr bwMode="auto">
            <a:xfrm>
              <a:off x="1620" y="3435"/>
              <a:ext cx="1335" cy="405"/>
            </a:xfrm>
            <a:prstGeom prst="rect">
              <a:avLst/>
            </a:prstGeom>
            <a:noFill/>
            <a:ln w="9525">
              <a:noFill/>
              <a:miter lim="800000"/>
              <a:headEnd/>
              <a:tailEnd/>
            </a:ln>
          </p:spPr>
          <p:txBody>
            <a:bodyPr/>
            <a:lstStyle/>
            <a:p>
              <a:pPr>
                <a:spcAft>
                  <a:spcPts val="1000"/>
                </a:spcAft>
              </a:pPr>
              <a:r>
                <a:rPr lang="ru-RU" sz="1100" i="1">
                  <a:latin typeface="Calibri" pitchFamily="34" charset="0"/>
                </a:rPr>
                <a:t>величина</a:t>
              </a:r>
              <a:endParaRPr lang="ru-RU"/>
            </a:p>
          </p:txBody>
        </p:sp>
        <p:sp>
          <p:nvSpPr>
            <p:cNvPr id="19467" name="Text Box 26"/>
            <p:cNvSpPr txBox="1">
              <a:spLocks noChangeArrowheads="1"/>
            </p:cNvSpPr>
            <p:nvPr/>
          </p:nvSpPr>
          <p:spPr bwMode="auto">
            <a:xfrm>
              <a:off x="9300" y="975"/>
              <a:ext cx="1335" cy="405"/>
            </a:xfrm>
            <a:prstGeom prst="rect">
              <a:avLst/>
            </a:prstGeom>
            <a:noFill/>
            <a:ln w="9525">
              <a:noFill/>
              <a:miter lim="800000"/>
              <a:headEnd/>
              <a:tailEnd/>
            </a:ln>
          </p:spPr>
          <p:txBody>
            <a:bodyPr/>
            <a:lstStyle/>
            <a:p>
              <a:pPr>
                <a:spcAft>
                  <a:spcPts val="1000"/>
                </a:spcAft>
              </a:pPr>
              <a:r>
                <a:rPr lang="ru-RU" sz="1100" i="1">
                  <a:latin typeface="Calibri" pitchFamily="34" charset="0"/>
                </a:rPr>
                <a:t>активные</a:t>
              </a:r>
              <a:endParaRPr lang="ru-RU"/>
            </a:p>
          </p:txBody>
        </p:sp>
        <p:sp>
          <p:nvSpPr>
            <p:cNvPr id="19468" name="Text Box 27"/>
            <p:cNvSpPr txBox="1">
              <a:spLocks noChangeArrowheads="1"/>
            </p:cNvSpPr>
            <p:nvPr/>
          </p:nvSpPr>
          <p:spPr bwMode="auto">
            <a:xfrm>
              <a:off x="9390" y="3300"/>
              <a:ext cx="1470" cy="405"/>
            </a:xfrm>
            <a:prstGeom prst="rect">
              <a:avLst/>
            </a:prstGeom>
            <a:noFill/>
            <a:ln w="9525">
              <a:noFill/>
              <a:miter lim="800000"/>
              <a:headEnd/>
              <a:tailEnd/>
            </a:ln>
          </p:spPr>
          <p:txBody>
            <a:bodyPr/>
            <a:lstStyle/>
            <a:p>
              <a:pPr>
                <a:spcAft>
                  <a:spcPts val="1000"/>
                </a:spcAft>
              </a:pPr>
              <a:r>
                <a:rPr lang="ru-RU" sz="1100" i="1">
                  <a:latin typeface="Calibri" pitchFamily="34" charset="0"/>
                </a:rPr>
                <a:t>пассивные</a:t>
              </a:r>
              <a:endParaRPr lang="ru-RU"/>
            </a:p>
          </p:txBody>
        </p:sp>
        <p:sp>
          <p:nvSpPr>
            <p:cNvPr id="19469" name="Line 28"/>
            <p:cNvSpPr>
              <a:spLocks noChangeShapeType="1"/>
            </p:cNvSpPr>
            <p:nvPr/>
          </p:nvSpPr>
          <p:spPr bwMode="auto">
            <a:xfrm flipH="1">
              <a:off x="2550" y="3030"/>
              <a:ext cx="525" cy="330"/>
            </a:xfrm>
            <a:prstGeom prst="line">
              <a:avLst/>
            </a:prstGeom>
            <a:noFill/>
            <a:ln w="9525">
              <a:solidFill>
                <a:srgbClr val="000000"/>
              </a:solidFill>
              <a:round/>
              <a:headEnd/>
              <a:tailEnd type="triangle" w="med" len="med"/>
            </a:ln>
          </p:spPr>
          <p:txBody>
            <a:bodyPr/>
            <a:lstStyle/>
            <a:p>
              <a:endParaRPr lang="ru-RU"/>
            </a:p>
          </p:txBody>
        </p:sp>
        <p:sp>
          <p:nvSpPr>
            <p:cNvPr id="19470" name="Line 29"/>
            <p:cNvSpPr>
              <a:spLocks noChangeShapeType="1"/>
            </p:cNvSpPr>
            <p:nvPr/>
          </p:nvSpPr>
          <p:spPr bwMode="auto">
            <a:xfrm>
              <a:off x="4020" y="2985"/>
              <a:ext cx="510" cy="405"/>
            </a:xfrm>
            <a:prstGeom prst="line">
              <a:avLst/>
            </a:prstGeom>
            <a:noFill/>
            <a:ln w="9525">
              <a:solidFill>
                <a:srgbClr val="000000"/>
              </a:solidFill>
              <a:round/>
              <a:headEnd/>
              <a:tailEnd type="triangle" w="med" len="med"/>
            </a:ln>
          </p:spPr>
          <p:txBody>
            <a:bodyPr/>
            <a:lstStyle/>
            <a:p>
              <a:endParaRPr lang="ru-RU"/>
            </a:p>
          </p:txBody>
        </p:sp>
        <p:sp>
          <p:nvSpPr>
            <p:cNvPr id="19471" name="Line 30"/>
            <p:cNvSpPr>
              <a:spLocks noChangeShapeType="1"/>
            </p:cNvSpPr>
            <p:nvPr/>
          </p:nvSpPr>
          <p:spPr bwMode="auto">
            <a:xfrm flipV="1">
              <a:off x="9975" y="1500"/>
              <a:ext cx="0" cy="330"/>
            </a:xfrm>
            <a:prstGeom prst="line">
              <a:avLst/>
            </a:prstGeom>
            <a:noFill/>
            <a:ln w="9525">
              <a:solidFill>
                <a:srgbClr val="000000"/>
              </a:solidFill>
              <a:round/>
              <a:headEnd/>
              <a:tailEnd type="triangle" w="med" len="med"/>
            </a:ln>
          </p:spPr>
          <p:txBody>
            <a:bodyPr/>
            <a:lstStyle/>
            <a:p>
              <a:endParaRPr lang="ru-RU"/>
            </a:p>
          </p:txBody>
        </p:sp>
        <p:sp>
          <p:nvSpPr>
            <p:cNvPr id="19472" name="Line 31"/>
            <p:cNvSpPr>
              <a:spLocks noChangeShapeType="1"/>
            </p:cNvSpPr>
            <p:nvPr/>
          </p:nvSpPr>
          <p:spPr bwMode="auto">
            <a:xfrm>
              <a:off x="10005" y="2835"/>
              <a:ext cx="0" cy="405"/>
            </a:xfrm>
            <a:prstGeom prst="line">
              <a:avLst/>
            </a:prstGeom>
            <a:noFill/>
            <a:ln w="9525">
              <a:solidFill>
                <a:srgbClr val="000000"/>
              </a:solidFill>
              <a:round/>
              <a:headEnd/>
              <a:tailEnd type="triangle" w="med" len="med"/>
            </a:ln>
          </p:spPr>
          <p:txBody>
            <a:bodyPr/>
            <a:lstStyle/>
            <a:p>
              <a:endParaRPr lang="ru-RU"/>
            </a:p>
          </p:txBody>
        </p:sp>
      </p:grpSp>
      <p:pic>
        <p:nvPicPr>
          <p:cNvPr id="19461" name="Picture 32"/>
          <p:cNvPicPr>
            <a:picLocks noChangeAspect="1" noChangeArrowheads="1"/>
          </p:cNvPicPr>
          <p:nvPr/>
        </p:nvPicPr>
        <p:blipFill>
          <a:blip r:embed="rId2" cstate="print"/>
          <a:srcRect/>
          <a:stretch>
            <a:fillRect/>
          </a:stretch>
        </p:blipFill>
        <p:spPr bwMode="auto">
          <a:xfrm>
            <a:off x="7812360" y="2852936"/>
            <a:ext cx="780157" cy="1087537"/>
          </a:xfrm>
          <a:prstGeom prst="rect">
            <a:avLst/>
          </a:prstGeom>
          <a:noFill/>
          <a:ln w="9525">
            <a:noFill/>
            <a:miter lim="800000"/>
            <a:headEnd/>
            <a:tailEnd/>
          </a:ln>
        </p:spPr>
      </p:pic>
      <p:sp>
        <p:nvSpPr>
          <p:cNvPr id="35" name="Номер слайда 34"/>
          <p:cNvSpPr>
            <a:spLocks noGrp="1"/>
          </p:cNvSpPr>
          <p:nvPr>
            <p:ph type="sldNum" sz="quarter" idx="12"/>
          </p:nvPr>
        </p:nvSpPr>
        <p:spPr/>
        <p:txBody>
          <a:bodyPr/>
          <a:lstStyle/>
          <a:p>
            <a:pPr>
              <a:defRPr/>
            </a:pPr>
            <a:fld id="{F5FD9F84-E7DF-47CD-A1F3-8E4D1F84D6D1}" type="slidenum">
              <a:rPr lang="ru-RU" smtClean="0"/>
              <a:pPr>
                <a:defRPr/>
              </a:pPr>
              <a:t>4</a:t>
            </a:fld>
            <a:endParaRPr lang="ru-RU"/>
          </a:p>
        </p:txBody>
      </p:sp>
      <p:sp>
        <p:nvSpPr>
          <p:cNvPr id="37" name="Нижний колонтитул 4"/>
          <p:cNvSpPr>
            <a:spLocks noGrp="1"/>
          </p:cNvSpPr>
          <p:nvPr>
            <p:ph type="ftr" sz="quarter" idx="11"/>
          </p:nvPr>
        </p:nvSpPr>
        <p:spPr>
          <a:xfrm>
            <a:off x="395536" y="6408738"/>
            <a:ext cx="8391277" cy="365125"/>
          </a:xfrm>
        </p:spPr>
        <p:txBody>
          <a:bodyPr/>
          <a:lstStyle/>
          <a:p>
            <a:pPr>
              <a:defRPr/>
            </a:pPr>
            <a:r>
              <a:rPr lang="ru-RU" dirty="0" smtClean="0"/>
              <a:t>Чунакова Разида Наиловна</a:t>
            </a:r>
            <a:endParaRPr lang="ru-R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625" y="1643063"/>
            <a:ext cx="8229600" cy="428625"/>
          </a:xfrm>
        </p:spPr>
        <p:txBody>
          <a:bodyPr>
            <a:normAutofit fontScale="85000" lnSpcReduction="20000"/>
          </a:bodyPr>
          <a:lstStyle/>
          <a:p>
            <a:pPr marL="365760" indent="-256032" eaLnBrk="1" fontAlgn="auto" hangingPunct="1">
              <a:spcAft>
                <a:spcPts val="0"/>
              </a:spcAft>
              <a:buFont typeface="Wingdings 3"/>
              <a:buChar char=""/>
              <a:defRPr/>
            </a:pPr>
            <a:r>
              <a:rPr lang="ru-RU" dirty="0" smtClean="0"/>
              <a:t>Внесите недостающие надписи в схему.</a:t>
            </a:r>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eaLnBrk="1" fontAlgn="auto" hangingPunct="1">
              <a:spcAft>
                <a:spcPts val="0"/>
              </a:spcAft>
              <a:defRPr/>
            </a:pPr>
            <a:r>
              <a:rPr lang="ru-RU" dirty="0" smtClean="0"/>
              <a:t>Кластер. Пример задания</a:t>
            </a:r>
            <a:endParaRPr lang="ru-RU" dirty="0"/>
          </a:p>
        </p:txBody>
      </p:sp>
      <p:sp>
        <p:nvSpPr>
          <p:cNvPr id="1039"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Lucida Sans Unicode" pitchFamily="34" charset="0"/>
            </a:endParaRPr>
          </a:p>
        </p:txBody>
      </p:sp>
      <p:graphicFrame>
        <p:nvGraphicFramePr>
          <p:cNvPr id="1026" name="Organization Chart 3"/>
          <p:cNvGraphicFramePr>
            <a:graphicFrameLocks/>
          </p:cNvGraphicFramePr>
          <p:nvPr/>
        </p:nvGraphicFramePr>
        <p:xfrm>
          <a:off x="1428750" y="2500313"/>
          <a:ext cx="6429375" cy="2571750"/>
        </p:xfrm>
        <a:graphic>
          <a:graphicData uri="http://schemas.openxmlformats.org/drawingml/2006/compatibility">
            <com:legacyDrawing xmlns:com="http://schemas.openxmlformats.org/drawingml/2006/compatibility" spid="_x0000_s1026"/>
          </a:graphicData>
        </a:graphic>
      </p:graphicFrame>
      <p:sp>
        <p:nvSpPr>
          <p:cNvPr id="6" name="Номер слайда 5"/>
          <p:cNvSpPr>
            <a:spLocks noGrp="1"/>
          </p:cNvSpPr>
          <p:nvPr>
            <p:ph type="sldNum" sz="quarter" idx="12"/>
          </p:nvPr>
        </p:nvSpPr>
        <p:spPr/>
        <p:txBody>
          <a:bodyPr/>
          <a:lstStyle/>
          <a:p>
            <a:pPr>
              <a:defRPr/>
            </a:pPr>
            <a:fld id="{48A6DD6B-F7C9-4814-B5C5-0A3904E8537A}" type="slidenum">
              <a:rPr lang="ru-RU" smtClean="0"/>
              <a:pPr>
                <a:defRPr/>
              </a:pPr>
              <a:t>5</a:t>
            </a:fld>
            <a:endParaRPr lang="ru-RU"/>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a:solidFill>
            <a:schemeClr val="accent5">
              <a:lumMod val="20000"/>
              <a:lumOff val="80000"/>
            </a:schemeClr>
          </a:solidFill>
        </p:spPr>
        <p:txBody>
          <a:bodyPr>
            <a:normAutofit fontScale="90000"/>
          </a:bodyPr>
          <a:lstStyle/>
          <a:p>
            <a:r>
              <a:rPr lang="ru-RU" b="1" dirty="0" smtClean="0"/>
              <a:t/>
            </a:r>
            <a:br>
              <a:rPr lang="ru-RU" b="1" dirty="0" smtClean="0"/>
            </a:br>
            <a:r>
              <a:rPr lang="ru-RU" b="1" dirty="0" smtClean="0">
                <a:solidFill>
                  <a:srgbClr val="0070C0"/>
                </a:solidFill>
                <a:latin typeface="Times New Roman" pitchFamily="18" charset="0"/>
                <a:cs typeface="Times New Roman" pitchFamily="18" charset="0"/>
              </a:rPr>
              <a:t>Использование кластера на уроке</a:t>
            </a:r>
            <a:r>
              <a:rPr lang="ru-RU" dirty="0" smtClean="0"/>
              <a:t/>
            </a:r>
            <a:br>
              <a:rPr lang="ru-RU" dirty="0" smtClean="0"/>
            </a:br>
            <a:endParaRPr lang="ru-RU" dirty="0"/>
          </a:p>
        </p:txBody>
      </p:sp>
      <p:sp>
        <p:nvSpPr>
          <p:cNvPr id="3" name="Содержимое 2"/>
          <p:cNvSpPr>
            <a:spLocks noGrp="1"/>
          </p:cNvSpPr>
          <p:nvPr>
            <p:ph idx="1"/>
          </p:nvPr>
        </p:nvSpPr>
        <p:spPr>
          <a:xfrm>
            <a:off x="539552" y="764705"/>
            <a:ext cx="8229600" cy="432047"/>
          </a:xfrm>
        </p:spPr>
        <p:txBody>
          <a:bodyPr>
            <a:normAutofit fontScale="25000" lnSpcReduction="20000"/>
          </a:bodyPr>
          <a:lstStyle/>
          <a:p>
            <a:r>
              <a:rPr lang="ru-RU" sz="7200" b="1" dirty="0" smtClean="0">
                <a:latin typeface="Times New Roman" pitchFamily="18" charset="0"/>
                <a:cs typeface="Times New Roman" pitchFamily="18" charset="0"/>
              </a:rPr>
              <a:t>Цель</a:t>
            </a:r>
            <a:r>
              <a:rPr lang="ru-RU" sz="7200" b="1" dirty="0">
                <a:latin typeface="Times New Roman" pitchFamily="18" charset="0"/>
                <a:cs typeface="Times New Roman" pitchFamily="18" charset="0"/>
              </a:rPr>
              <a:t>:</a:t>
            </a:r>
            <a:r>
              <a:rPr lang="ru-RU" sz="7200" dirty="0">
                <a:latin typeface="Times New Roman" pitchFamily="18" charset="0"/>
                <a:cs typeface="Times New Roman" pitchFamily="18" charset="0"/>
              </a:rPr>
              <a:t> подготовить учащихся к восприятию новой информации.</a:t>
            </a:r>
          </a:p>
          <a:p>
            <a:pPr>
              <a:buNone/>
            </a:pPr>
            <a:r>
              <a:rPr lang="en-US" sz="7200" b="1" dirty="0"/>
              <a:t> </a:t>
            </a:r>
            <a:endParaRPr lang="ru-RU" sz="7200" dirty="0"/>
          </a:p>
          <a:p>
            <a:endParaRPr lang="ru-RU" dirty="0"/>
          </a:p>
        </p:txBody>
      </p:sp>
      <p:graphicFrame>
        <p:nvGraphicFramePr>
          <p:cNvPr id="4" name="Схема 3"/>
          <p:cNvGraphicFramePr/>
          <p:nvPr/>
        </p:nvGraphicFramePr>
        <p:xfrm>
          <a:off x="251520" y="1196752"/>
          <a:ext cx="8712968"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70C0"/>
                </a:solidFill>
                <a:latin typeface="Times New Roman" pitchFamily="18" charset="0"/>
                <a:cs typeface="Times New Roman" pitchFamily="18" charset="0"/>
              </a:rPr>
              <a:t>Кластер</a:t>
            </a:r>
            <a:endParaRPr lang="ru-RU" b="1" dirty="0">
              <a:solidFill>
                <a:srgbClr val="0070C0"/>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1306488" cy="6034682"/>
          </a:xfrm>
        </p:spPr>
        <p:txBody>
          <a:bodyPr vert="vert270">
            <a:normAutofit fontScale="90000"/>
          </a:bodyPr>
          <a:lstStyle/>
          <a:p>
            <a:r>
              <a:rPr lang="ru-RU" b="1" dirty="0" smtClean="0">
                <a:solidFill>
                  <a:srgbClr val="0070C0"/>
                </a:solidFill>
                <a:latin typeface="Times New Roman" pitchFamily="18" charset="0"/>
                <a:cs typeface="Times New Roman" pitchFamily="18" charset="0"/>
              </a:rPr>
              <a:t/>
            </a:r>
            <a:br>
              <a:rPr lang="ru-RU" b="1" dirty="0" smtClean="0">
                <a:solidFill>
                  <a:srgbClr val="0070C0"/>
                </a:solidFill>
                <a:latin typeface="Times New Roman" pitchFamily="18" charset="0"/>
                <a:cs typeface="Times New Roman" pitchFamily="18" charset="0"/>
              </a:rPr>
            </a:br>
            <a:r>
              <a:rPr lang="ru-RU" sz="7300" b="1"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Рекомендации: </a:t>
            </a:r>
            <a:r>
              <a:rPr lang="ru-RU" dirty="0" smtClean="0">
                <a:solidFill>
                  <a:srgbClr val="0070C0"/>
                </a:solidFill>
                <a:latin typeface="Times New Roman" pitchFamily="18" charset="0"/>
                <a:cs typeface="Times New Roman" pitchFamily="18" charset="0"/>
              </a:rPr>
              <a:t/>
            </a:r>
            <a:br>
              <a:rPr lang="ru-RU" dirty="0" smtClean="0">
                <a:solidFill>
                  <a:srgbClr val="0070C0"/>
                </a:solidFill>
                <a:latin typeface="Times New Roman" pitchFamily="18" charset="0"/>
                <a:cs typeface="Times New Roman" pitchFamily="18" charset="0"/>
              </a:rPr>
            </a:br>
            <a:endParaRPr lang="ru-RU"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a:xfrm>
            <a:off x="2267744" y="476672"/>
            <a:ext cx="6419056" cy="5976664"/>
          </a:xfrm>
          <a:solidFill>
            <a:schemeClr val="accent5">
              <a:lumMod val="20000"/>
              <a:lumOff val="80000"/>
            </a:schemeClr>
          </a:solidFill>
        </p:spPr>
        <p:txBody>
          <a:bodyPr>
            <a:normAutofit fontScale="55000" lnSpcReduction="20000"/>
          </a:bodyPr>
          <a:lstStyle/>
          <a:p>
            <a:pPr>
              <a:buNone/>
            </a:pPr>
            <a:r>
              <a:rPr lang="ru-RU" b="1" dirty="0"/>
              <a:t> </a:t>
            </a:r>
            <a:endParaRPr lang="ru-RU" dirty="0"/>
          </a:p>
          <a:p>
            <a:pPr lvl="0">
              <a:buFont typeface="Wingdings" pitchFamily="2" charset="2"/>
              <a:buChar char="v"/>
            </a:pPr>
            <a:r>
              <a:rPr lang="ru-RU" sz="4600" dirty="0">
                <a:latin typeface="Times New Roman" pitchFamily="18" charset="0"/>
                <a:cs typeface="Times New Roman" pitchFamily="18" charset="0"/>
              </a:rPr>
              <a:t>Записывайте все идеи учащихся.</a:t>
            </a:r>
          </a:p>
          <a:p>
            <a:pPr lvl="0">
              <a:buFont typeface="Wingdings" pitchFamily="2" charset="2"/>
              <a:buChar char="v"/>
            </a:pPr>
            <a:r>
              <a:rPr lang="ru-RU" sz="4600" dirty="0">
                <a:latin typeface="Times New Roman" pitchFamily="18" charset="0"/>
                <a:cs typeface="Times New Roman" pitchFamily="18" charset="0"/>
              </a:rPr>
              <a:t>Не судите о качестве идей (не комментируйте).</a:t>
            </a:r>
          </a:p>
          <a:p>
            <a:pPr lvl="0">
              <a:buFont typeface="Wingdings" pitchFamily="2" charset="2"/>
              <a:buChar char="v"/>
            </a:pPr>
            <a:r>
              <a:rPr lang="ru-RU" sz="4600" dirty="0">
                <a:latin typeface="Times New Roman" pitchFamily="18" charset="0"/>
                <a:cs typeface="Times New Roman" pitchFamily="18" charset="0"/>
              </a:rPr>
              <a:t>Не обращайте внимания на орфографию и другие факторы, сдерживающие письмо.</a:t>
            </a:r>
          </a:p>
          <a:p>
            <a:pPr lvl="0">
              <a:buFont typeface="Wingdings" pitchFamily="2" charset="2"/>
              <a:buChar char="v"/>
            </a:pPr>
            <a:r>
              <a:rPr lang="ru-RU" sz="4600" dirty="0">
                <a:latin typeface="Times New Roman" pitchFamily="18" charset="0"/>
                <a:cs typeface="Times New Roman" pitchFamily="18" charset="0"/>
              </a:rPr>
              <a:t>Не переставайте писать, пока  не  закончится отведенное время. При необходимости можно помочь с идеями учащимся, задавая наводящие вопросы.</a:t>
            </a:r>
          </a:p>
          <a:p>
            <a:pPr lvl="0">
              <a:buFont typeface="Wingdings" pitchFamily="2" charset="2"/>
              <a:buChar char="v"/>
            </a:pPr>
            <a:r>
              <a:rPr lang="ru-RU" sz="4600" dirty="0">
                <a:latin typeface="Times New Roman" pitchFamily="18" charset="0"/>
                <a:cs typeface="Times New Roman" pitchFamily="18" charset="0"/>
              </a:rPr>
              <a:t>Постарайтесь  построить как  можно больше связей. Не ограничивайте количество идей, их поток и связи между ними.</a:t>
            </a:r>
          </a:p>
          <a:p>
            <a:pPr lvl="0">
              <a:buFont typeface="Wingdings" pitchFamily="2" charset="2"/>
              <a:buChar char="v"/>
            </a:pPr>
            <a:r>
              <a:rPr lang="ru-RU" sz="4600" dirty="0">
                <a:latin typeface="Times New Roman" pitchFamily="18" charset="0"/>
                <a:cs typeface="Times New Roman" pitchFamily="18" charset="0"/>
              </a:rPr>
              <a:t>Помните о том, что групповое составление кластера служит в качестве стержня для идей группы. </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498</Words>
  <Application>Microsoft Office PowerPoint</Application>
  <PresentationFormat>Экран (4:3)</PresentationFormat>
  <Paragraphs>59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КЛАСТЕР</vt:lpstr>
      <vt:lpstr>К Л А С Т Е Р</vt:lpstr>
      <vt:lpstr> Подготовка кластера: </vt:lpstr>
      <vt:lpstr>Кластер</vt:lpstr>
      <vt:lpstr>Кластер. Пример задания</vt:lpstr>
      <vt:lpstr> Использование кластера на уроке </vt:lpstr>
      <vt:lpstr>Кластер</vt:lpstr>
      <vt:lpstr> Рекомендации: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Home</cp:lastModifiedBy>
  <cp:revision>3</cp:revision>
  <dcterms:created xsi:type="dcterms:W3CDTF">2017-01-06T16:05:14Z</dcterms:created>
  <dcterms:modified xsi:type="dcterms:W3CDTF">2018-08-06T17:33:50Z</dcterms:modified>
</cp:coreProperties>
</file>