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5" r:id="rId5"/>
    <p:sldId id="267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3;&#1086;&#1074;&#1086;&#1075;&#1086;&#1076;&#1085;&#1077;&#1077;%20&#1086;&#1082;&#1085;&#1086;)\neizvesten-novogodnie-melodii-dlya-detey%20(mp3cut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1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2214554"/>
            <a:ext cx="9144000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ДОУ МДС №5 «Ивушка» г. Жирновск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3143248"/>
            <a:ext cx="8643998" cy="3714752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Смотр – конкурс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«Лучшее новогоднее окошко образовательной организации» 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«Краски Нового года»</a:t>
            </a:r>
          </a:p>
          <a:p>
            <a:endParaRPr lang="ru-RU" sz="5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воспитатели: 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Шведова Мария Михайловна </a:t>
            </a:r>
          </a:p>
          <a:p>
            <a:pPr algn="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2017г</a:t>
            </a:r>
          </a:p>
          <a:p>
            <a:endParaRPr lang="ru-RU" dirty="0"/>
          </a:p>
        </p:txBody>
      </p:sp>
      <p:pic>
        <p:nvPicPr>
          <p:cNvPr id="8" name="Picture 2" descr="C:\Users\PC\Desktop\НОВЫЙ ГОД  2015\НОВЫЙ ГОД\новогодние гирлянды из еловых веток\1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67370" cy="27146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neizvesten-novogodnie-melodii-dlya-detey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57158" y="62865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f1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«Краски Нового года»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SAM_4234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642910" y="1069181"/>
            <a:ext cx="4076700" cy="52387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210080" cy="500066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Свою композицию на окошках  мы назвали «Краски Нового года». Почему?  Все очень просто! Для взрослых: Новый год это – зима, метели, серебристый иней, сугробы, сильные морозы. У всего этого белая краска, с небольшими вспышками серебра и нежно-голубого цвета. Так родилась идея первого окна.</a:t>
            </a:r>
            <a:endParaRPr lang="ru-RU" dirty="0"/>
          </a:p>
        </p:txBody>
      </p:sp>
      <p:pic>
        <p:nvPicPr>
          <p:cNvPr id="11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V="1">
            <a:off x="-1" y="5714992"/>
            <a:ext cx="9144001" cy="114300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752ee_7847c47b_XL.jpg"/>
          <p:cNvPicPr>
            <a:picLocks noGrp="1" noChangeAspect="1"/>
          </p:cNvPicPr>
          <p:nvPr>
            <p:ph idx="4294967295"/>
          </p:nvPr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00166" y="857232"/>
            <a:ext cx="7643834" cy="56040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белой бумаги мы собрали новогодний сюжет выполненный  в технике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вытынанка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окружили снежинками, сверкающими шарами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мишурой.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2908" y="0"/>
            <a:ext cx="1714512" cy="23992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SAM_424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68496" y="1643050"/>
            <a:ext cx="4332628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SAM_423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143504" y="4286256"/>
            <a:ext cx="3368817" cy="200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SAM_424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34" y="2428868"/>
            <a:ext cx="4034708" cy="3929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f1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42915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 детей Новый год – это праздник! А у праздника яркие краски и насыщенные цвета. Поэтому на втором окне появилась красавица елка. Выполненная из 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снежинок.</a:t>
            </a:r>
            <a:endParaRPr lang="ru-RU" dirty="0"/>
          </a:p>
        </p:txBody>
      </p:sp>
      <p:pic>
        <p:nvPicPr>
          <p:cNvPr id="10" name="Содержимое 9" descr="SAM_423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1285860"/>
            <a:ext cx="3929090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28596" y="1714488"/>
            <a:ext cx="4038600" cy="45720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endParaRPr lang="ru-RU" dirty="0"/>
          </a:p>
        </p:txBody>
      </p:sp>
      <p:pic>
        <p:nvPicPr>
          <p:cNvPr id="1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 flipV="1">
            <a:off x="-2" y="0"/>
            <a:ext cx="9144001" cy="1500174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42908" y="1"/>
            <a:ext cx="1582541" cy="2214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0_752ee_7847c47b_XL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785786" y="0"/>
            <a:ext cx="7072362" cy="61261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Снежинки не белые, 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розовые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как детский румянец на щечках; желтые, как  огоньки на елке;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как искры бенгальских огней; красные, как  мешок Дедушки Мороза с подарками; зеленые, как душистая хвоя  ели, главного символа  Нового года!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наступающим!</a:t>
            </a:r>
            <a:endParaRPr lang="ru-RU" sz="2800" dirty="0"/>
          </a:p>
        </p:txBody>
      </p:sp>
      <p:pic>
        <p:nvPicPr>
          <p:cNvPr id="8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0" y="0"/>
            <a:ext cx="1500166" cy="19617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34" y="1"/>
            <a:ext cx="1500166" cy="19288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 descr="SAM_424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04393">
            <a:off x="5607245" y="2924223"/>
            <a:ext cx="2714644" cy="3619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SAM_424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461929">
            <a:off x="1028160" y="2751184"/>
            <a:ext cx="1720129" cy="1601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SAM_4243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4063871">
            <a:off x="2911888" y="4217216"/>
            <a:ext cx="1842128" cy="1816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SAM_4243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20573327">
            <a:off x="559329" y="4857844"/>
            <a:ext cx="1702648" cy="1630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9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8266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SAM_425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42976" y="1428736"/>
            <a:ext cx="7286676" cy="4583554"/>
          </a:xfrm>
          <a:prstGeom prst="rect">
            <a:avLst/>
          </a:prstGeom>
        </p:spPr>
      </p:pic>
      <p:pic>
        <p:nvPicPr>
          <p:cNvPr id="5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V="1">
            <a:off x="-1" y="5429264"/>
            <a:ext cx="9144001" cy="142873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-214346" y="0"/>
            <a:ext cx="2143108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29520" y="0"/>
            <a:ext cx="1857356" cy="27860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202</Words>
  <PresentationFormat>Экран (4:3)</PresentationFormat>
  <Paragraphs>19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ДОУ МДС №5 «Ивушка» г. Жирновск</vt:lpstr>
      <vt:lpstr>«Краски Нового года»</vt:lpstr>
      <vt:lpstr> Из белой бумаги мы собрали новогодний сюжет выполненный  в технике «вытынанка», окружили снежинками, сверкающими шарами  и мишурой.</vt:lpstr>
      <vt:lpstr>Слайд 4</vt:lpstr>
      <vt:lpstr>Слайд 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30</cp:revision>
  <dcterms:modified xsi:type="dcterms:W3CDTF">2018-06-25T20:16:59Z</dcterms:modified>
</cp:coreProperties>
</file>