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7" r:id="rId9"/>
    <p:sldId id="269" r:id="rId10"/>
    <p:sldId id="277" r:id="rId11"/>
    <p:sldId id="270" r:id="rId12"/>
    <p:sldId id="278" r:id="rId13"/>
    <p:sldId id="271" r:id="rId14"/>
    <p:sldId id="273" r:id="rId15"/>
    <p:sldId id="274" r:id="rId16"/>
    <p:sldId id="268" r:id="rId17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ites.google.com/site/vebkvest5sagovkzvezdam/hom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исследовательских и творческих навыков у учащихся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53000" y="3886200"/>
            <a:ext cx="2819400" cy="609600"/>
          </a:xfrm>
        </p:spPr>
        <p:txBody>
          <a:bodyPr>
            <a:noAutofit/>
          </a:bodyPr>
          <a:lstStyle/>
          <a:p>
            <a:pPr algn="r"/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Бодяк </a:t>
            </a:r>
            <a:r>
              <a:rPr lang="ru-RU" sz="28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Снежанна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Валерьевна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228600"/>
            <a:ext cx="7971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города Тулуна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25»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37" y="304800"/>
            <a:ext cx="8014726" cy="58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094226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37" y="228600"/>
            <a:ext cx="8014726" cy="589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37" y="0"/>
            <a:ext cx="8014726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37" y="381000"/>
            <a:ext cx="8014726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37" y="381000"/>
            <a:ext cx="8014726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не трудно,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не тесно,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легко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интересно!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27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848600" cy="4572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Международная конференция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«Образ будущего и компетенции выпускника 2030»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состоялась 21 февраля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4856" y="1676400"/>
            <a:ext cx="80443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новые технологии потребуют от нас не только огромных вложений научно-исследовательских, модернизации всей школьной системы. Перед нами стоит вопрос о переподготовке учителей. Потому что большей части педагогов 45-50 лет, они не работают так в этой системе, как работают наши дети, - сказала О.Ю. Васильева.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1524000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Поиск информации с использованием поисковых систем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1447800"/>
            <a:ext cx="2057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Виртуальное путешествие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95400" y="3505200"/>
            <a:ext cx="3061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Online-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тестирование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3505200"/>
            <a:ext cx="1657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077200" cy="3200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является инструментом, с помощью которого педагог получает возможность формировать и развивать 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навыки и умения 21 века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0-tub-ru.yandex.net/i?id=19a414c9614d45aa4bef343e40d78709-l&amp;n=1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657600"/>
            <a:ext cx="3085185" cy="2041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71800" y="914400"/>
            <a:ext cx="5486400" cy="4267199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Впервые модель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Web-Quest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была представлена преподавателем университета Сан-Диего 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Берни Доджем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1995 году. </a:t>
            </a:r>
          </a:p>
        </p:txBody>
      </p:sp>
      <p:pic>
        <p:nvPicPr>
          <p:cNvPr id="17410" name="Picture 2" descr="http://edt700winter20010.wikispaces.com/file/view/bernie-jd1a.jpg/119507289/bernie-jd1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0" y="929833"/>
            <a:ext cx="1905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2239963"/>
          </a:xfrm>
        </p:spPr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кратковременный (1-2 часа)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длительный (до года)</a:t>
            </a:r>
          </a:p>
          <a:p>
            <a:endParaRPr lang="ru-RU" dirty="0"/>
          </a:p>
        </p:txBody>
      </p:sp>
      <p:pic>
        <p:nvPicPr>
          <p:cNvPr id="18434" name="Picture 2" descr="https://okslyubavina.files.wordpress.com/2015/04/d181d0bbd0b0d0b9d0b4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1" y="3200401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 бездонный, океан бескрайний,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Безвоздушный, темный и необычайный,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нем живут вселенные, звезды и кометы,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и обитаемые, может быть, планеты.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0125" y="3810000"/>
            <a:ext cx="4333875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https://sites.google.com/site/vebkvest5sagovkzvezdam/home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9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07963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66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 Использование технологии   WEB-квест  для развития исследовательских и творческих навыков у учащихся</vt:lpstr>
      <vt:lpstr>       Международная конференция  «Образ будущего и компетенции выпускника 2030»  состоялась 21 февраля    </vt:lpstr>
      <vt:lpstr>Internet-уроки</vt:lpstr>
      <vt:lpstr>Web-квест  является инструментом, с помощью которого педагог получает возможность формировать и развивать навыки и умения 21 века </vt:lpstr>
      <vt:lpstr>Впервые модель Web-Quest была представлена преподавателем университета Сан-Диего   Берни Доджем  в 1995 году. </vt:lpstr>
      <vt:lpstr>Web-квест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снежанна</cp:lastModifiedBy>
  <cp:revision>17</cp:revision>
  <cp:lastPrinted>2018-03-23T23:53:28Z</cp:lastPrinted>
  <dcterms:created xsi:type="dcterms:W3CDTF">2013-10-20T14:54:06Z</dcterms:created>
  <dcterms:modified xsi:type="dcterms:W3CDTF">2018-08-06T04:51:13Z</dcterms:modified>
</cp:coreProperties>
</file>