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D6BA-198A-4A30-B753-5377F87E4058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9C52-3626-4311-9AF5-6D1557A3C8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D6BA-198A-4A30-B753-5377F87E4058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9C52-3626-4311-9AF5-6D1557A3C8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D6BA-198A-4A30-B753-5377F87E4058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9C52-3626-4311-9AF5-6D1557A3C8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D6BA-198A-4A30-B753-5377F87E4058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9C52-3626-4311-9AF5-6D1557A3C8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D6BA-198A-4A30-B753-5377F87E4058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9C52-3626-4311-9AF5-6D1557A3C8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D6BA-198A-4A30-B753-5377F87E4058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9C52-3626-4311-9AF5-6D1557A3C8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D6BA-198A-4A30-B753-5377F87E4058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9C52-3626-4311-9AF5-6D1557A3C8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D6BA-198A-4A30-B753-5377F87E4058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9C52-3626-4311-9AF5-6D1557A3C8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D6BA-198A-4A30-B753-5377F87E4058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9C52-3626-4311-9AF5-6D1557A3C8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D6BA-198A-4A30-B753-5377F87E4058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9C52-3626-4311-9AF5-6D1557A3C8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D6BA-198A-4A30-B753-5377F87E4058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9C52-3626-4311-9AF5-6D1557A3C8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6A7D6BA-198A-4A30-B753-5377F87E4058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219C52-3626-4311-9AF5-6D1557A3C8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32656"/>
            <a:ext cx="6836296" cy="3339803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dirty="0"/>
              <a:t>Исследовательская работа</a:t>
            </a:r>
            <a:br>
              <a:rPr lang="ru-RU" dirty="0"/>
            </a:br>
            <a:r>
              <a:rPr lang="ru-RU" dirty="0"/>
              <a:t>«Моя малая Родина»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4400" dirty="0" smtClean="0"/>
              <a:t>Выполнила: Козлова    Софья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6260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3279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600" b="1" dirty="0">
                <a:cs typeface="Arial" pitchFamily="34" charset="0"/>
              </a:rPr>
              <a:t>Идем дальше по Комсомольской площади проходим до памятника погибшим солдатам в ВОВ. Это объект культурного наследия «Мемориальный комплекс </a:t>
            </a:r>
            <a:r>
              <a:rPr lang="ru-RU" sz="1600" b="1" dirty="0" err="1">
                <a:cs typeface="Arial" pitchFamily="34" charset="0"/>
              </a:rPr>
              <a:t>усольчанам</a:t>
            </a:r>
            <a:r>
              <a:rPr lang="ru-RU" sz="1600" b="1" dirty="0">
                <a:cs typeface="Arial" pitchFamily="34" charset="0"/>
              </a:rPr>
              <a:t>, погибшим в Великой Отечественной войне» памятник, на котором также установлен Вечный огонь. Этот объект, включен в «Список  вновь выявленных объектов, представляющих историческую, научную, </a:t>
            </a:r>
            <a:r>
              <a:rPr lang="ru-RU" sz="1600" b="1" dirty="0" smtClean="0">
                <a:cs typeface="Arial" pitchFamily="34" charset="0"/>
              </a:rPr>
              <a:t>художественную </a:t>
            </a:r>
            <a:r>
              <a:rPr lang="ru-RU" sz="1600" b="1" dirty="0">
                <a:cs typeface="Arial" pitchFamily="34" charset="0"/>
              </a:rPr>
              <a:t>или иную культурную ценность г. </a:t>
            </a:r>
            <a:r>
              <a:rPr lang="ru-RU" sz="1600" b="1" dirty="0" smtClean="0">
                <a:cs typeface="Arial" pitchFamily="34" charset="0"/>
              </a:rPr>
              <a:t>Усолье-Сибирское</a:t>
            </a:r>
            <a:r>
              <a:rPr lang="ru-RU" sz="1600" b="1" dirty="0">
                <a:cs typeface="Arial" pitchFamily="34" charset="0"/>
              </a:rPr>
              <a:t>, 1998г.» под регистрационным номером </a:t>
            </a:r>
            <a:r>
              <a:rPr lang="ru-RU" sz="1600" b="1" dirty="0" smtClean="0">
                <a:cs typeface="Arial" pitchFamily="34" charset="0"/>
              </a:rPr>
              <a:t>43.</a:t>
            </a:r>
            <a:endParaRPr lang="ru-RU" sz="1600" b="1" dirty="0" smtClean="0">
              <a:cs typeface="Arial" pitchFamily="34" charset="0"/>
            </a:endParaRPr>
          </a:p>
          <a:p>
            <a:pPr algn="just"/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User\AppData\Local\Microsoft\Windows\INetCache\Content.Word\20.01.2018 55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8136903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620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16632"/>
            <a:ext cx="8229600" cy="6009531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600" b="1" dirty="0">
                <a:latin typeface="+mj-lt"/>
                <a:cs typeface="Arial" pitchFamily="34" charset="0"/>
              </a:rPr>
              <a:t>Дошли до стадиона "Химик". Стадион «Химик» некогда был спортивной гордостью Усолья-Сибирского. Построенный в 1977 году, он вмещал 4 000 болельщиков и принимал на своём поле соревнования по футболу и лёгкой атлетике областного, межрегионального и даже всесоюзного уровня.</a:t>
            </a:r>
          </a:p>
          <a:p>
            <a:pPr marL="45720" indent="0" algn="just">
              <a:buNone/>
            </a:pPr>
            <a:r>
              <a:rPr lang="ru-RU" sz="1600" b="1" dirty="0" err="1">
                <a:latin typeface="+mj-lt"/>
                <a:cs typeface="Arial" pitchFamily="34" charset="0"/>
              </a:rPr>
              <a:t>Усольский</a:t>
            </a:r>
            <a:r>
              <a:rPr lang="ru-RU" sz="1600" b="1" dirty="0">
                <a:latin typeface="+mj-lt"/>
                <a:cs typeface="Arial" pitchFamily="34" charset="0"/>
              </a:rPr>
              <a:t> стадион «Химик» богат спортивными традициями. Так, в 1978 году здесь состоялся полуфинал чемпионата Советского Союза по футболу среди юношей. Тогда играли команды «</a:t>
            </a:r>
            <a:r>
              <a:rPr lang="ru-RU" sz="1600" b="1" dirty="0" err="1">
                <a:latin typeface="+mj-lt"/>
                <a:cs typeface="Arial" pitchFamily="34" charset="0"/>
              </a:rPr>
              <a:t>Аваза</a:t>
            </a:r>
            <a:r>
              <a:rPr lang="ru-RU" sz="1600" b="1" dirty="0">
                <a:latin typeface="+mj-lt"/>
                <a:cs typeface="Arial" pitchFamily="34" charset="0"/>
              </a:rPr>
              <a:t>» (Тбилиси) и «Черноморец»  (Одесса).</a:t>
            </a:r>
          </a:p>
          <a:p>
            <a:pPr marL="45720" indent="0" algn="just">
              <a:buNone/>
            </a:pPr>
            <a:r>
              <a:rPr lang="ru-RU" sz="1600" b="1" dirty="0">
                <a:latin typeface="+mj-lt"/>
                <a:cs typeface="Arial" pitchFamily="34" charset="0"/>
              </a:rPr>
              <a:t>Вадим Фомин тренирует на «Химике» юных футболистов уже пять лет. Рассказывает — трибуны стадиона обветшали, покрытие поля и беговых дорожек требует замены. За 40 лет капитального ремонта не было ни разу. Потому и серьёзные соревнования здесь давно не проводятся. В 2015 году начался капитальный ремонт стадиона, на фото видно, что заменили трибуны в цвета </a:t>
            </a:r>
            <a:r>
              <a:rPr lang="ru-RU" sz="1600" b="1" dirty="0" err="1">
                <a:latin typeface="+mj-lt"/>
                <a:cs typeface="Arial" pitchFamily="34" charset="0"/>
              </a:rPr>
              <a:t>триколор</a:t>
            </a:r>
            <a:r>
              <a:rPr lang="ru-RU" sz="1600" b="1" dirty="0">
                <a:latin typeface="+mj-lt"/>
                <a:cs typeface="Arial" pitchFamily="34" charset="0"/>
              </a:rPr>
              <a:t>, цвета флага </a:t>
            </a:r>
            <a:r>
              <a:rPr lang="ru-RU" sz="1600" b="1" dirty="0" smtClean="0">
                <a:latin typeface="+mj-lt"/>
                <a:cs typeface="Arial" pitchFamily="34" charset="0"/>
              </a:rPr>
              <a:t>РФ.</a:t>
            </a:r>
          </a:p>
          <a:p>
            <a:endParaRPr lang="ru-RU" sz="1100" dirty="0"/>
          </a:p>
        </p:txBody>
      </p:sp>
      <p:pic>
        <p:nvPicPr>
          <p:cNvPr id="4" name="Рисунок 3" descr="C:\Users\User\AppData\Local\Microsoft\Windows\INetCache\Content.Word\20.01.2018 55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130" y="3573016"/>
            <a:ext cx="7992888" cy="3284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199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0"/>
            <a:ext cx="8229600" cy="6126163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500" b="1" dirty="0">
                <a:cs typeface="Arial" pitchFamily="34" charset="0"/>
              </a:rPr>
              <a:t>Выводы</a:t>
            </a:r>
          </a:p>
          <a:p>
            <a:pPr marL="45720" indent="0" algn="just">
              <a:buNone/>
            </a:pPr>
            <a:r>
              <a:rPr lang="ru-RU" sz="1500" b="1" dirty="0">
                <a:cs typeface="Arial" pitchFamily="34" charset="0"/>
              </a:rPr>
              <a:t>Многие нравственные качества человека закладываются в детские, школьные годы. Любовь к родному краю, желание видеть родной город, республику, страну все более и более растущими и расцветающими – все эти чувства в большой степени зависят от того, как мы их воспринимаем в школьные годы. Работая над проектом, я узнала, очень много интересной и познавательной информации о нашем родном  городе.</a:t>
            </a:r>
          </a:p>
          <a:p>
            <a:pPr marL="45720" indent="0" algn="just">
              <a:buNone/>
            </a:pPr>
            <a:r>
              <a:rPr lang="ru-RU" sz="1500" b="1" dirty="0">
                <a:cs typeface="Arial" pitchFamily="34" charset="0"/>
              </a:rPr>
              <a:t>После экскурсии я провела  опрос учащихся  4-х, 5-х классов на знание исторических фактов нашего родного города Усолья-Сибирского. Опрос состоял из пяти вопросов:</a:t>
            </a:r>
          </a:p>
          <a:p>
            <a:pPr marL="45720" indent="0" algn="just">
              <a:buNone/>
            </a:pPr>
            <a:r>
              <a:rPr lang="ru-RU" sz="1500" b="1" dirty="0">
                <a:cs typeface="Arial" pitchFamily="34" charset="0"/>
              </a:rPr>
              <a:t>1.В каком году  был основан город Усолье-Сибирское?</a:t>
            </a:r>
          </a:p>
          <a:p>
            <a:pPr marL="45720" indent="0" algn="just">
              <a:buNone/>
            </a:pPr>
            <a:r>
              <a:rPr lang="ru-RU" sz="1500" b="1" dirty="0">
                <a:cs typeface="Arial" pitchFamily="34" charset="0"/>
              </a:rPr>
              <a:t>2. Кем был основан город Усолье-Сибирское?</a:t>
            </a:r>
          </a:p>
          <a:p>
            <a:pPr marL="45720" indent="0" algn="just">
              <a:buNone/>
            </a:pPr>
            <a:r>
              <a:rPr lang="ru-RU" sz="1500" b="1" dirty="0">
                <a:cs typeface="Arial" pitchFamily="34" charset="0"/>
              </a:rPr>
              <a:t>3. Почему «Красный остров» был назван Красным, и как он назывался до этого?</a:t>
            </a:r>
          </a:p>
          <a:p>
            <a:pPr marL="45720" indent="0" algn="just">
              <a:buNone/>
            </a:pPr>
            <a:r>
              <a:rPr lang="ru-RU" sz="1500" b="1" dirty="0">
                <a:cs typeface="Arial" pitchFamily="34" charset="0"/>
              </a:rPr>
              <a:t>4.  Откуда берет начало города Усолье-Сибирское?</a:t>
            </a:r>
          </a:p>
          <a:p>
            <a:pPr marL="45720" indent="0" algn="just">
              <a:buNone/>
            </a:pPr>
            <a:r>
              <a:rPr lang="ru-RU" sz="1500" b="1" dirty="0">
                <a:cs typeface="Arial" pitchFamily="34" charset="0"/>
              </a:rPr>
              <a:t>5. В каком году Усолье получает статус города?</a:t>
            </a:r>
          </a:p>
          <a:p>
            <a:pPr marL="45720" indent="0" algn="just">
              <a:buNone/>
            </a:pPr>
            <a:r>
              <a:rPr lang="ru-RU" sz="1500" b="1" dirty="0">
                <a:cs typeface="Arial" pitchFamily="34" charset="0"/>
              </a:rPr>
              <a:t>На вопрос ответили 15 учеников, никакого труда не заставило ответить на вопрос под №2, на остальные вопросы ребята затруднялись ответить, выдвигались свои версии на вопрос №3. Проведя опрос, я прихожу к выводу, что обязательно нужно изучать историю родного города, и страны. Эти вопросы заинтересовали ребят, и они попросили меня еще задать им вопросы об истории и исторических фактах нашего города.</a:t>
            </a:r>
          </a:p>
          <a:p>
            <a:pPr marL="45720" indent="0" algn="just">
              <a:buNone/>
            </a:pPr>
            <a:r>
              <a:rPr lang="ru-RU" sz="1500" b="1" dirty="0">
                <a:cs typeface="Arial" pitchFamily="34" charset="0"/>
              </a:rPr>
              <a:t>Моя научно-исследовательская работа, была проведена для того чтобы сформировать патриотизм и любовь к малой Родине, для повышения престижа к своей малой Родине. Я думаю, мне удалось реализовать в своей работе все цели и задачи, поставленные мной.</a:t>
            </a:r>
          </a:p>
          <a:p>
            <a:pPr marL="45720" indent="0">
              <a:buNone/>
            </a:pPr>
            <a:r>
              <a:rPr lang="ru-RU" sz="1500" b="1" dirty="0">
                <a:cs typeface="Arial" pitchFamily="34" charset="0"/>
              </a:rPr>
              <a:t> </a:t>
            </a:r>
          </a:p>
          <a:p>
            <a:endParaRPr lang="ru-RU" sz="1500" b="1" dirty="0" smtClean="0">
              <a:cs typeface="Arial" pitchFamily="34" charset="0"/>
            </a:endParaRP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86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41603" y="2967335"/>
            <a:ext cx="922720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424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43408"/>
            <a:ext cx="8229600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4514" y="260648"/>
            <a:ext cx="8949680" cy="63367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7200" b="1" i="1" u="sng" dirty="0">
                <a:cs typeface="Arial" pitchFamily="34" charset="0"/>
              </a:rPr>
              <a:t>Актуальность</a:t>
            </a:r>
            <a:r>
              <a:rPr lang="ru-RU" sz="7200" b="1" dirty="0">
                <a:cs typeface="Arial" pitchFamily="34" charset="0"/>
              </a:rPr>
              <a:t> данной темы определяет потребность выявить исторические события и даты родного города, в 2017 году отмечали 80 лет Иркутской области, в 2018 году  исполнится 170 лет курорту «Усолье». Через два года городу исполняется 350 лет. </a:t>
            </a:r>
          </a:p>
          <a:p>
            <a:pPr algn="just"/>
            <a:r>
              <a:rPr lang="ru-RU" sz="7200" b="1" i="1" u="sng" dirty="0" smtClean="0">
                <a:cs typeface="Arial" pitchFamily="34" charset="0"/>
              </a:rPr>
              <a:t>Объектом исследования</a:t>
            </a:r>
            <a:r>
              <a:rPr lang="ru-RU" sz="7200" b="1" i="1" dirty="0" smtClean="0">
                <a:cs typeface="Arial" pitchFamily="34" charset="0"/>
              </a:rPr>
              <a:t> </a:t>
            </a:r>
            <a:r>
              <a:rPr lang="ru-RU" sz="7200" b="1" dirty="0" smtClean="0">
                <a:cs typeface="Arial" pitchFamily="34" charset="0"/>
              </a:rPr>
              <a:t>являются исторические сведения о городе. Необходимо, чтобы каждый ребенок, проживающий на территории родного города, знал судьбу и историю своей малой родины, развивал </a:t>
            </a:r>
            <a:r>
              <a:rPr lang="ru-RU" sz="7200" b="1" i="1" dirty="0" smtClean="0">
                <a:cs typeface="Arial" pitchFamily="34" charset="0"/>
              </a:rPr>
              <a:t>кругозор.</a:t>
            </a:r>
          </a:p>
          <a:p>
            <a:pPr algn="just"/>
            <a:r>
              <a:rPr lang="ru-RU" sz="7200" b="1" i="1" u="sng" dirty="0" smtClean="0">
                <a:cs typeface="Arial" pitchFamily="34" charset="0"/>
              </a:rPr>
              <a:t>Предмет </a:t>
            </a:r>
            <a:r>
              <a:rPr lang="ru-RU" sz="7200" b="1" i="1" u="sng" dirty="0">
                <a:cs typeface="Arial" pitchFamily="34" charset="0"/>
              </a:rPr>
              <a:t>исследования</a:t>
            </a:r>
            <a:r>
              <a:rPr lang="ru-RU" sz="7200" b="1" i="1" dirty="0">
                <a:cs typeface="Arial" pitchFamily="34" charset="0"/>
              </a:rPr>
              <a:t> </a:t>
            </a:r>
            <a:r>
              <a:rPr lang="ru-RU" sz="7200" b="1" dirty="0">
                <a:cs typeface="Arial" pitchFamily="34" charset="0"/>
              </a:rPr>
              <a:t>знакомство с интересными фактами и событиями истории родного города.</a:t>
            </a:r>
          </a:p>
          <a:p>
            <a:pPr algn="just"/>
            <a:r>
              <a:rPr lang="ru-RU" sz="7200" b="1" i="1" u="sng" dirty="0" smtClean="0">
                <a:cs typeface="Arial" pitchFamily="34" charset="0"/>
              </a:rPr>
              <a:t>Цель исследования</a:t>
            </a:r>
            <a:r>
              <a:rPr lang="ru-RU" sz="7200" b="1" i="1" dirty="0" smtClean="0">
                <a:cs typeface="Arial" pitchFamily="34" charset="0"/>
              </a:rPr>
              <a:t>:</a:t>
            </a:r>
          </a:p>
          <a:p>
            <a:pPr lvl="0" algn="just"/>
            <a:r>
              <a:rPr lang="ru-RU" sz="7200" b="1" dirty="0" smtClean="0">
                <a:cs typeface="Arial" pitchFamily="34" charset="0"/>
              </a:rPr>
              <a:t>Выявить </a:t>
            </a:r>
            <a:r>
              <a:rPr lang="ru-RU" sz="7200" b="1" dirty="0">
                <a:cs typeface="Arial" pitchFamily="34" charset="0"/>
              </a:rPr>
              <a:t>исторические факты, события, поиск новой информации об истории, настоящем и будущем нашего города.</a:t>
            </a:r>
          </a:p>
          <a:p>
            <a:pPr lvl="0" algn="just"/>
            <a:r>
              <a:rPr lang="ru-RU" sz="7200" b="1" dirty="0" smtClean="0">
                <a:cs typeface="Arial" pitchFamily="34" charset="0"/>
              </a:rPr>
              <a:t>Пройти и провести экскурсию  по историческим и современным местам нашей малой родины. </a:t>
            </a:r>
          </a:p>
          <a:p>
            <a:pPr algn="just"/>
            <a:r>
              <a:rPr lang="ru-RU" sz="7200" b="1" i="1" u="sng" dirty="0" smtClean="0">
                <a:cs typeface="Arial" pitchFamily="34" charset="0"/>
              </a:rPr>
              <a:t>Задачи исследования</a:t>
            </a:r>
            <a:r>
              <a:rPr lang="ru-RU" sz="7200" b="1" u="sng" dirty="0" smtClean="0">
                <a:cs typeface="Arial" pitchFamily="34" charset="0"/>
              </a:rPr>
              <a:t>:</a:t>
            </a:r>
          </a:p>
          <a:p>
            <a:pPr lvl="0" algn="just"/>
            <a:r>
              <a:rPr lang="ru-RU" sz="7200" b="1" dirty="0" smtClean="0">
                <a:cs typeface="Arial" pitchFamily="34" charset="0"/>
              </a:rPr>
              <a:t>Собрать </a:t>
            </a:r>
            <a:r>
              <a:rPr lang="ru-RU" sz="7200" b="1" dirty="0">
                <a:cs typeface="Arial" pitchFamily="34" charset="0"/>
              </a:rPr>
              <a:t>информацию об исторических памятниках города.</a:t>
            </a:r>
          </a:p>
          <a:p>
            <a:pPr lvl="0" algn="just"/>
            <a:r>
              <a:rPr lang="ru-RU" sz="7200" b="1" dirty="0">
                <a:cs typeface="Arial" pitchFamily="34" charset="0"/>
              </a:rPr>
              <a:t>Изучить историю родного города.</a:t>
            </a:r>
          </a:p>
          <a:p>
            <a:pPr lvl="0" algn="just"/>
            <a:r>
              <a:rPr lang="ru-RU" sz="7200" b="1" dirty="0">
                <a:cs typeface="Arial" pitchFamily="34" charset="0"/>
              </a:rPr>
              <a:t>Провести опрос учеников о знании исторических событий и фактов нашего родного города.</a:t>
            </a:r>
          </a:p>
          <a:p>
            <a:pPr algn="just"/>
            <a:r>
              <a:rPr lang="ru-RU" sz="7200" b="1" i="1" u="sng" dirty="0">
                <a:cs typeface="Arial" pitchFamily="34" charset="0"/>
              </a:rPr>
              <a:t>Гипотеза:</a:t>
            </a:r>
            <a:r>
              <a:rPr lang="ru-RU" sz="7200" b="1" i="1" dirty="0">
                <a:cs typeface="Arial" pitchFamily="34" charset="0"/>
              </a:rPr>
              <a:t> </a:t>
            </a:r>
            <a:r>
              <a:rPr lang="ru-RU" sz="7200" b="1" dirty="0">
                <a:cs typeface="Arial" pitchFamily="34" charset="0"/>
              </a:rPr>
              <a:t>Если мы изучим исторические события, факты о нашем любимом городе, проведем опрос, то мы повысим интерес детей к истории нашего города, повысим интерес к краеведению нашей малой родины, и тем самым сформируем патриотические чувства к своей малой Родине и стране, сохраним преемственность поколений.</a:t>
            </a:r>
          </a:p>
          <a:p>
            <a:pPr marL="0" indent="0" algn="just">
              <a:buNone/>
            </a:pPr>
            <a:r>
              <a:rPr lang="ru-RU" sz="7200" b="1" dirty="0">
                <a:cs typeface="Arial" pitchFamily="34" charset="0"/>
              </a:rPr>
              <a:t> </a:t>
            </a:r>
          </a:p>
          <a:p>
            <a:endParaRPr lang="ru-RU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116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Исторические факты о городе Усолье </a:t>
            </a:r>
            <a:r>
              <a:rPr lang="ru-RU" b="1" dirty="0" smtClean="0"/>
              <a:t>– Сибирское.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8641"/>
            <a:ext cx="8964488" cy="36724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    Сегодня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уже ни для кого не является секретом, что название нашего города –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      Усолье-Сибирское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произошло от слова «соль». Усольем на Руси всегда называли место, где велась разными способами добыча соли.</a:t>
            </a:r>
          </a:p>
          <a:p>
            <a:pPr marL="0" indent="0" algn="just"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В нескольких десятках метров от пристани вниз по течению реки Ангары в городе Усолье – Сибирское бьёт из-под земли и стекает в реку природный  источник.</a:t>
            </a:r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latin typeface="Arial" pitchFamily="34" charset="0"/>
                <a:cs typeface="Arial" pitchFamily="34" charset="0"/>
              </a:rPr>
              <a:t>Известно, что благодаря такому источнику возникло промышленное солеварение, тогда и родился наш город. Но в настоящее время от старых соляных варниц ничего не осталось.</a:t>
            </a:r>
          </a:p>
          <a:p>
            <a:pPr marL="0" indent="0" algn="just"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Братья Гавриил и Анисим Михалевы, енисейские казаки, — основатели Ангарского Усолья, или Иркутского соляного промысла, располагавшегося в 67 километрах северо-западнее Иркутска. В 1669 году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братья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Михалевы получили данную на владение землей и ведение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соляного города. В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1925 году Усолье получает статус города и центра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Усольского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района.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В 1940 к названию было прибавлено окончание «Сибирское», что бы ни путать с Усольем, которое находится в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Пермском крае.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48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747464"/>
            <a:ext cx="9144000" cy="309634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</a:t>
            </a:r>
            <a:r>
              <a:rPr lang="ru-RU" sz="3600" b="1" dirty="0" smtClean="0"/>
              <a:t>Практическая </a:t>
            </a:r>
            <a:r>
              <a:rPr lang="ru-RU" sz="3600" b="1" dirty="0"/>
              <a:t>часть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 </a:t>
            </a:r>
            <a:r>
              <a:rPr lang="ru-RU" sz="3600" b="1" dirty="0" smtClean="0"/>
              <a:t>Заочная </a:t>
            </a:r>
            <a:r>
              <a:rPr lang="ru-RU" sz="3600" b="1" dirty="0"/>
              <a:t>экскурсия </a:t>
            </a:r>
            <a:r>
              <a:rPr lang="ru-RU" sz="3600" b="1" dirty="0" smtClean="0"/>
              <a:t>по историческим </a:t>
            </a:r>
            <a:r>
              <a:rPr lang="ru-RU" sz="3600" b="1" dirty="0"/>
              <a:t>местам города Усолье-Сибирское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1800" dirty="0">
                <a:latin typeface="+mn-lt"/>
                <a:cs typeface="Arial" pitchFamily="34" charset="0"/>
              </a:rPr>
              <a:t>Мы узнали сведения об исторических памятниках нашего города, мы решили провести экскурсии по историческим местам.  Начнем нашу экскурсию </a:t>
            </a:r>
            <a:r>
              <a:rPr lang="ru-RU" sz="1800" u="sng" dirty="0">
                <a:latin typeface="+mn-lt"/>
                <a:cs typeface="Arial" pitchFamily="34" charset="0"/>
              </a:rPr>
              <a:t>с  Варничного острова,</a:t>
            </a:r>
            <a:r>
              <a:rPr lang="ru-RU" sz="1800" dirty="0">
                <a:latin typeface="+mn-lt"/>
                <a:cs typeface="Arial" pitchFamily="34" charset="0"/>
              </a:rPr>
              <a:t> рядом с соляным источником установлена памятная доска, которая свидетельствует о том, что именно здесь  братья Гавриил и Анисим Михалевы обнаружили соль и здесь берет свое начало город Усолье-Сибирское. Вдалеке виден Красный остров. Раньше этот остров назывался Сосновый, потому что был сосновый лес. Весной на острове расцветает багульник, и остров кажется красным, отсюда такое </a:t>
            </a:r>
            <a:r>
              <a:rPr lang="ru-RU" sz="1800" dirty="0" smtClean="0">
                <a:latin typeface="+mn-lt"/>
                <a:cs typeface="Arial" pitchFamily="34" charset="0"/>
              </a:rPr>
              <a:t>название.</a:t>
            </a:r>
            <a:endParaRPr lang="ru-RU" sz="1800" dirty="0">
              <a:latin typeface="+mn-lt"/>
              <a:cs typeface="Arial" pitchFamily="34" charset="0"/>
            </a:endParaRPr>
          </a:p>
        </p:txBody>
      </p:sp>
      <p:pic>
        <p:nvPicPr>
          <p:cNvPr id="4" name="Объект 3" descr="C:\Users\User\AppData\Local\Microsoft\Windows\INetCache\Content.Word\20.01.2018 568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3382963"/>
            <a:ext cx="6177843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648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400" b="1" dirty="0">
                <a:cs typeface="Arial" pitchFamily="34" charset="0"/>
              </a:rPr>
              <a:t>Второй объект культурного наследия нашего город, </a:t>
            </a:r>
            <a:r>
              <a:rPr lang="ru-RU" sz="1400" b="1" u="sng" dirty="0">
                <a:cs typeface="Arial" pitchFamily="34" charset="0"/>
              </a:rPr>
              <a:t>загородный дом архитектора В. </a:t>
            </a:r>
            <a:r>
              <a:rPr lang="ru-RU" sz="1400" b="1" u="sng" dirty="0" err="1">
                <a:cs typeface="Arial" pitchFamily="34" charset="0"/>
              </a:rPr>
              <a:t>Рассушина</a:t>
            </a:r>
            <a:r>
              <a:rPr lang="ru-RU" sz="1400" b="1" dirty="0">
                <a:cs typeface="Arial" pitchFamily="34" charset="0"/>
              </a:rPr>
              <a:t>, который был построен 100 лет назад. Участок находиться на углу, в проулке, на пересечении трех улиц: Береговая, Большая и Малая Базарная (ныне Краснофлотская, Мира, Красноармейская). В 1912 году построили деревянный дом с колоннами из лиственницы и верандой. Возле дома разбили сад с тремя беседками, фонтанами и площадкой для игр. Особняк стоит на возвышенном месте, главный его фасад обращен на Ангару. Это был один из самых красивейших домов в селе Усолье начала </a:t>
            </a:r>
            <a:r>
              <a:rPr lang="en-US" sz="1400" b="1" dirty="0">
                <a:cs typeface="Arial" pitchFamily="34" charset="0"/>
              </a:rPr>
              <a:t>XX</a:t>
            </a:r>
            <a:r>
              <a:rPr lang="ru-RU" sz="1400" b="1" dirty="0">
                <a:cs typeface="Arial" pitchFamily="34" charset="0"/>
              </a:rPr>
              <a:t>  века. В 1911 году в нем располагался штаб </a:t>
            </a:r>
            <a:r>
              <a:rPr lang="ru-RU" sz="1400" b="1" dirty="0" err="1">
                <a:cs typeface="Arial" pitchFamily="34" charset="0"/>
              </a:rPr>
              <a:t>усольских</a:t>
            </a:r>
            <a:r>
              <a:rPr lang="ru-RU" sz="1400" b="1" dirty="0">
                <a:cs typeface="Arial" pitchFamily="34" charset="0"/>
              </a:rPr>
              <a:t> красногвардейцев. В советское время дом архитектора В. </a:t>
            </a:r>
            <a:r>
              <a:rPr lang="ru-RU" sz="1400" b="1" dirty="0" err="1">
                <a:cs typeface="Arial" pitchFamily="34" charset="0"/>
              </a:rPr>
              <a:t>Рассушина</a:t>
            </a:r>
            <a:r>
              <a:rPr lang="ru-RU" sz="1400" b="1" dirty="0">
                <a:cs typeface="Arial" pitchFamily="34" charset="0"/>
              </a:rPr>
              <a:t> использовался как детский санаторий. В 1990 году содержать усадьбу оказалось некому, и с этого момента дом был брошен на произвол судьбы. С 1997 года дом объявлен объектом культурного наследия и поставлен на государственную охрану.  Дом В. </a:t>
            </a:r>
            <a:r>
              <a:rPr lang="ru-RU" sz="1400" b="1" dirty="0" err="1">
                <a:cs typeface="Arial" pitchFamily="34" charset="0"/>
              </a:rPr>
              <a:t>Рассушина</a:t>
            </a:r>
            <a:r>
              <a:rPr lang="ru-RU" sz="1400" b="1" dirty="0">
                <a:cs typeface="Arial" pitchFamily="34" charset="0"/>
              </a:rPr>
              <a:t> является памятником архитектуры, и его нельзя перестраивать, поэтому дом находиться под </a:t>
            </a:r>
            <a:r>
              <a:rPr lang="ru-RU" sz="1400" b="1" dirty="0" smtClean="0">
                <a:cs typeface="Arial" pitchFamily="34" charset="0"/>
              </a:rPr>
              <a:t>угрозой.</a:t>
            </a:r>
            <a:endParaRPr lang="ru-RU" sz="1400" b="1" dirty="0">
              <a:cs typeface="Arial" pitchFamily="34" charset="0"/>
            </a:endParaRPr>
          </a:p>
        </p:txBody>
      </p:sp>
      <p:pic>
        <p:nvPicPr>
          <p:cNvPr id="4" name="Рисунок 3" descr="C:\Users\User\Documents\Дом рассушина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6600" y="3068960"/>
            <a:ext cx="5905500" cy="3789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ocuments\рассшин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696" y="3090788"/>
            <a:ext cx="6038850" cy="37672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725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8237" y="47224"/>
            <a:ext cx="8496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Далее проходим по улице Горького к известному по всей России Курорту «Усолье». </a:t>
            </a:r>
            <a:r>
              <a:rPr lang="ru-RU" b="1" u="sng" dirty="0"/>
              <a:t>Курорт «Усолье» </a:t>
            </a:r>
            <a:r>
              <a:rPr lang="ru-RU" dirty="0"/>
              <a:t>следующий пункт нашей экскурсии по исторической части  города. Здесь принимают лечебные грязи и ванны из рассола. На территории курорта  «Усолье» стоит памятник людям, умершим в госпитале, расположенном на территории курорта в годы Великой Отечественной войны. Здесь лечили раненых. Лечебные грязи и рассол  помогали быстрому заживлению ран и выздоровлению раненных солдат. За долгие годы войны только семь человек умерли в госпитале от ран, им установлен памятник. </a:t>
            </a:r>
          </a:p>
          <a:p>
            <a:pPr algn="just"/>
            <a:r>
              <a:rPr lang="ru-RU" dirty="0"/>
              <a:t>В  2018 году исполняется 170 лет со дня образования курорта «</a:t>
            </a:r>
            <a:r>
              <a:rPr lang="ru-RU" dirty="0" smtClean="0"/>
              <a:t>Усолье».</a:t>
            </a:r>
          </a:p>
          <a:p>
            <a:pPr algn="just"/>
            <a:endParaRPr lang="ru-RU" dirty="0"/>
          </a:p>
        </p:txBody>
      </p:sp>
      <p:pic>
        <p:nvPicPr>
          <p:cNvPr id="5" name="Рисунок 4" descr="C:\Users\User\AppData\Local\Microsoft\Windows\INetCache\Content.Word\20.01.2018 56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18614"/>
            <a:ext cx="7848872" cy="3925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277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600" b="1" dirty="0">
                <a:latin typeface="+mj-lt"/>
                <a:cs typeface="Arial" pitchFamily="34" charset="0"/>
              </a:rPr>
              <a:t>В Усолье-Сибирском 7.11.2017г. состоялось торжественное открытие скульптурной композиции, посвященной </a:t>
            </a:r>
            <a:r>
              <a:rPr lang="ru-RU" sz="1600" b="1" u="sng" dirty="0">
                <a:latin typeface="+mj-lt"/>
                <a:cs typeface="Arial" pitchFamily="34" charset="0"/>
              </a:rPr>
              <a:t>Дяде Степе – милиционеру</a:t>
            </a:r>
            <a:r>
              <a:rPr lang="ru-RU" sz="1600" b="1" dirty="0">
                <a:latin typeface="+mj-lt"/>
                <a:cs typeface="Arial" pitchFamily="34" charset="0"/>
              </a:rPr>
              <a:t>, изваяние персонажа известного детского стихотворения появилось возле Межмуниципального отдела России «</a:t>
            </a:r>
            <a:r>
              <a:rPr lang="ru-RU" sz="1600" b="1" dirty="0" err="1">
                <a:latin typeface="+mj-lt"/>
                <a:cs typeface="Arial" pitchFamily="34" charset="0"/>
              </a:rPr>
              <a:t>Усольский</a:t>
            </a:r>
            <a:r>
              <a:rPr lang="ru-RU" sz="1600" b="1" dirty="0">
                <a:latin typeface="+mj-lt"/>
                <a:cs typeface="Arial" pitchFamily="34" charset="0"/>
              </a:rPr>
              <a:t>». Создал скульптуру Иван Зуев – известный талантливый умелец из поселка Тельма. Дядя Степа – образ собирательный. Уже прошло более 60 лет с того момента, как была впервые опубликована знаменитая поэма «Дядя Степа – милиционер», но и сегодня сотрудники полиции, как известный литературный герой, спасают жизни взрослых и детей</a:t>
            </a:r>
            <a:r>
              <a:rPr lang="ru-RU" sz="1100" b="1" dirty="0" smtClean="0">
                <a:latin typeface="+mj-lt"/>
              </a:rPr>
              <a:t>.</a:t>
            </a:r>
          </a:p>
          <a:p>
            <a:endParaRPr lang="ru-RU" sz="1100" dirty="0"/>
          </a:p>
        </p:txBody>
      </p:sp>
      <p:pic>
        <p:nvPicPr>
          <p:cNvPr id="4" name="Рисунок 3" descr="C:\Users\User\AppData\Local\Microsoft\Windows\INetCache\Content.Word\20.01.2018 56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9144000" cy="4221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50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Приходим на Комсомольскую площадь. Потомки братьев Михалевых предложили поставить </a:t>
            </a:r>
            <a:r>
              <a:rPr lang="ru-RU" sz="1600" b="1" u="sng" dirty="0" smtClean="0">
                <a:latin typeface="Arial" pitchFamily="34" charset="0"/>
                <a:cs typeface="Arial" pitchFamily="34" charset="0"/>
              </a:rPr>
              <a:t>памятник основателям Усолья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. Идею восприняли с энтузиазмом. Действительно, Анисим и Гавриил сделали очень много не только для Усолья, но и для всей области, поэтому заслужили вечную память, поэтому на комсомольской площади поставлен памятник братьям Михалевым. Над созданием трудился известный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усольский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скульптор Сергей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Симаки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н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 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User\AppData\Local\Microsoft\Windows\INetCache\Content.Word\20.01.2018 55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746" y="1988840"/>
            <a:ext cx="6084937" cy="4869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368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16632"/>
            <a:ext cx="8229600" cy="6009531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600" b="1" dirty="0">
                <a:cs typeface="Arial" pitchFamily="34" charset="0"/>
              </a:rPr>
              <a:t>Идем по Комсомольскому проспекту, проходим  Дом культуры «Мир». ДК «Мир» был сдан в эксплуатацию в 1964 году. С сентября 2011 года – муниципальное бюджетное учреждение культуры. Общая площадь здания - 1165,78 м². Здание кирпичное двухэтажное, отдельно стоящее. Зрительный зал на 350 мест, 7 комнат для кружковой работы. В 2006-2007 годах проведен капитальный ремонт здания. МБУК «Дом культуры «Мир» вошел в Областную долгосрочную целевую программу «50 модельных домов культуры </a:t>
            </a:r>
            <a:r>
              <a:rPr lang="ru-RU" sz="1600" b="1" dirty="0" err="1">
                <a:cs typeface="Arial" pitchFamily="34" charset="0"/>
              </a:rPr>
              <a:t>Приангарья</a:t>
            </a:r>
            <a:r>
              <a:rPr lang="ru-RU" sz="1600" b="1" dirty="0">
                <a:cs typeface="Arial" pitchFamily="34" charset="0"/>
              </a:rPr>
              <a:t>»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1100" dirty="0"/>
          </a:p>
        </p:txBody>
      </p:sp>
      <p:pic>
        <p:nvPicPr>
          <p:cNvPr id="4" name="Рисунок 3" descr="C:\Users\User\AppData\Local\Microsoft\Windows\INetCache\Content.Word\20.01.2018 55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514600"/>
            <a:ext cx="6480720" cy="434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431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121</TotalTime>
  <Words>1137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Исследовательская работа «Моя малая Родина»  Выполнила: Козлова    Софья.  </vt:lpstr>
      <vt:lpstr>Презентация PowerPoint</vt:lpstr>
      <vt:lpstr>Исторические факты о городе Усолье – Сибирское.</vt:lpstr>
      <vt:lpstr>    Практическая часть   Заочная экскурсия по историческим местам города Усолье-Сибирское Мы узнали сведения об исторических памятниках нашего города, мы решили провести экскурсии по историческим местам.  Начнем нашу экскурсию с  Варничного острова, рядом с соляным источником установлена памятная доска, которая свидетельствует о том, что именно здесь  братья Гавриил и Анисим Михалевы обнаружили соль и здесь берет свое начало город Усолье-Сибирское. Вдалеке виден Красный остров. Раньше этот остров назывался Сосновый, потому что был сосновый лес. Весной на острове расцветает багульник, и остров кажется красным, отсюда такое название.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«Моя малая Родина»</dc:title>
  <dc:creator>User</dc:creator>
  <cp:lastModifiedBy>User</cp:lastModifiedBy>
  <cp:revision>12</cp:revision>
  <dcterms:created xsi:type="dcterms:W3CDTF">2018-04-04T14:33:42Z</dcterms:created>
  <dcterms:modified xsi:type="dcterms:W3CDTF">2018-04-10T04:28:09Z</dcterms:modified>
</cp:coreProperties>
</file>