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6" r:id="rId11"/>
    <p:sldId id="265" r:id="rId12"/>
    <p:sldId id="267" r:id="rId13"/>
    <p:sldId id="269" r:id="rId14"/>
    <p:sldId id="268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980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835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474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3771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992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7010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1982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581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447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1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07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875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628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504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426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106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386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60A84E-E79A-475E-91E7-211F27D93622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0D1C2-440D-4811-AA8E-3D53AAC0E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4496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4" y="856344"/>
            <a:ext cx="9600131" cy="3921038"/>
          </a:xfrm>
        </p:spPr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Пожарной охраны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 : Мочалова Н.И.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103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.d-cd.net/a162du-9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909" y="544022"/>
            <a:ext cx="7703127" cy="564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023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Восхищение посетителей вызывают подлинные предметы, хранящие отблеск пожаров конца 19 века: медные каски, заливные трубы (ручные насосы) и большой паровой насос английской фирмы "ШАНД МЕЙСОН", поступивший в столичную пожарную команду </a:t>
            </a:r>
            <a:r>
              <a:rPr lang="ru-RU" sz="1600" dirty="0"/>
              <a:t>в 1863 году.</a:t>
            </a:r>
          </a:p>
        </p:txBody>
      </p:sp>
      <p:pic>
        <p:nvPicPr>
          <p:cNvPr id="10242" name="Picture 2" descr="https://a.d-cd.net/8a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2144" y="1594323"/>
            <a:ext cx="6719455" cy="468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05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314"/>
            <a:ext cx="9583057" cy="1103086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Отдельный раздел экспозиции посвящен деятельности добровольных пожарных команд и Императорского Российского Пожарного Общества, внесшего </a:t>
            </a:r>
            <a:r>
              <a:rPr lang="ru-RU" sz="1600" dirty="0"/>
              <a:t>бесценный вклад в развитие пожарного дела и пропаганды противопожарных знаний в России. Благодаря усилиям одного из создателей Общества, энтузиаста пожарного дела князя А.Д. Львова в 1892 году была организована первая в России пожарная выставка.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11266" name="Picture 2" descr="https://a.d-cd.net/16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1661" y="1630553"/>
            <a:ext cx="5956134" cy="456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463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88686"/>
            <a:ext cx="9575800" cy="1636939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брандмайровском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зале воссоздана обстановка кабинета начальника пожарной команды города рубежа 19-20 веков.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Оживление в экскурсию вносят выполненные в натуральную величину фигуры, одетые в форму брандмайора и брандмейстера.</a:t>
            </a:r>
          </a:p>
        </p:txBody>
      </p:sp>
      <p:pic>
        <p:nvPicPr>
          <p:cNvPr id="12290" name="Picture 2" descr="https://a.d-cd.net/36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218" y="1280732"/>
            <a:ext cx="6483927" cy="507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039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.d-cd.net/b6162du-9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9127" y="684615"/>
            <a:ext cx="7174016" cy="548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0517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7965" y="1801090"/>
            <a:ext cx="2313708" cy="6788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https://a.d-cd.net/76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6395" y="914400"/>
            <a:ext cx="8395696" cy="516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719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5143"/>
            <a:ext cx="9583057" cy="1545545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середине 1930-х годов, вступившие в строй Московский и Горьковский автозаводы стали выпускать шасси для автомобилей ЗИС-5 и ГАЗ-АА, на основе который стали выпускать и пожарные автомобили.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5362" name="Picture 2" descr="https://a.d-cd.net/96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619" y="1036392"/>
            <a:ext cx="7758544" cy="522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02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.d-cd.net/56162du-9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3710" y="755030"/>
            <a:ext cx="7883235" cy="549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6306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.d-cd.net/d6162du-9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941" y="872835"/>
            <a:ext cx="8108827" cy="515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238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1"/>
            <a:ext cx="9726386" cy="1214438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Особая часть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экспозиции повествует о Великой Отечественной Войне. Продуктовые карточки, зажигательные бомбы, фотографии и макет, рассказывающий об одном из пожаров зимы 1942 года, позволяют сильнее почувствовать весь ужас и героизм блокадного времени.</a:t>
            </a:r>
          </a:p>
        </p:txBody>
      </p:sp>
      <p:pic>
        <p:nvPicPr>
          <p:cNvPr id="18434" name="Picture 2" descr="https://a.d-cd.net/f6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618" y="1021612"/>
            <a:ext cx="7939087" cy="539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909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524000" y="246743"/>
            <a:ext cx="9144000" cy="899886"/>
          </a:xfrm>
        </p:spPr>
        <p:txBody>
          <a:bodyPr>
            <a:no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Музеем этот музей стал совсем недавно — в прошлом году. Но с 1957 года существовала Пожарно-техническая выставка, которая знакомит с историей пожарной охраны города, героическим прошлым и суровыми буднями "бойцов огненного фронта". Расположена выставка в здании с каланчой по сей день действующей пожарной части №9, что на Большом проспекте Васильевского острова города-героя.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52750"/>
            <a:ext cx="9144000" cy="29004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a.d-cd.net/dc162du-96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653572"/>
            <a:ext cx="9144000" cy="489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287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5143"/>
            <a:ext cx="9728200" cy="1545545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зале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старнинно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пожарной техники можно увидеть подлинные отечественные автомобили конца 20-х начала 30-х годов прошлого века. Техника вся на ходу, постоянно принимает участие на пожарных праздниках, а также снимается в фильмах.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9458" name="Picture 2" descr="https://a.d-cd.net/49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112" y="1025236"/>
            <a:ext cx="8452375" cy="510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6020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.d-cd.net/c9162du-9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6078" y="457199"/>
            <a:ext cx="8265413" cy="584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307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.d-cd.net/29162du-9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003" y="942108"/>
            <a:ext cx="9162225" cy="560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613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экспозиции зала истории прослеживается развитие пожарной охраны со времен Петра Великого.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касается простого люда — так жили они в деревянных избах, топили печи, электричества не было и в помине — освещение жилища осуществлялось лучинами или лампадами.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.d-cd.net/52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217" y="1366671"/>
            <a:ext cx="8056089" cy="462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2213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2273" y="0"/>
            <a:ext cx="9165441" cy="1759527"/>
          </a:xfrm>
        </p:spPr>
        <p:txBody>
          <a:bodyPr>
            <a:norm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 времена пожар, или как его называли — "Красный петух", приносил огромные убытки, нередко выгорали целые деревни и города и даже хваленая Москва полностью выгорала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тла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строительстве Санкт-Петербурга учитывались уже противопожарные разрывы — расстояния между зданиями, строили только из камня, а крыши покрывали черепицей.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a.d-cd.net/d2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06171" y="1480457"/>
            <a:ext cx="7068458" cy="503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416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0436" y="775855"/>
            <a:ext cx="108065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Профессиональных пожарных в те времена не было, а охрана города возлагалась как повинность на всех без исключения обывателей. Менее зажиточные являлись на пожар сами, а те кто побогаче — засылали своих слуг. В обязанности также входило приносить ручной инструмент — ломы, багры, ведра. Те кто уклонялись от тушения пожаров — жестоко карались (вплоть до каторги).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По мере разрастания города, строительства больших зданий — справится своими силами народу стало сложнее и Петр Первый попытался сделать постоянные пожарные команды. Первой в 1722 году была организована пожарная команда по охране Адмиралтейской верфи. </a:t>
            </a:r>
          </a:p>
          <a:p>
            <a:r>
              <a:rPr lang="ru-RU" b="1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Днём рождения же Пожарной охраны Санкт-Петербурга считается дата 24 июня 1803 года, когда по указу Александра 1 при съезжих дворах были организованы постоянные пожарные команды, а население столицы освобождалось от выделения ночных сторожей, содержания пожарных работников, освещения улиц.</a:t>
            </a:r>
            <a:br>
              <a:rPr lang="ru-RU" b="1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r>
              <a:rPr lang="ru-RU" b="1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В Петербурге было 12 полицейско-пожарных частей по числу городских районов. В музее Вам подробно расскажут какими сигналами происходило оповещение о пожарах, покажут как действовал дозорные на каланче, увидев пожар.</a:t>
            </a:r>
            <a:endParaRPr lang="ru-RU" b="1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411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.d-cd.net/32162du-9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0667" y="665017"/>
            <a:ext cx="8770734" cy="551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7164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250" y="257176"/>
            <a:ext cx="9168493" cy="3100387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Вы не задумывались, почему на старинных фотографиях пожарные все небритые? А ведь еще царь Петр рубил боярам бороды… Правильно! противогазов в то время не было, а пышная борода была как средство защиты органов дыхания от дыма. Длинные усы тоже были в почете — их смачивали водой и заталкивали в ноздри. С приходом дыхательных устройств необходимость в этом пропала… более того, сейчас увидеть небритого пожарного нереально или он просто находится в отпуске.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https://a.d-cd.net/b2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30147" y="1598588"/>
            <a:ext cx="6184697" cy="466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5091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90946"/>
            <a:ext cx="9510486" cy="651163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Красочные макеты конного пожарного обоза, каланчи пожарной части, механической лестницы дают представление о деятельности пожарной команды Санкт-Петербурга.</a:t>
            </a:r>
          </a:p>
        </p:txBody>
      </p:sp>
      <p:pic>
        <p:nvPicPr>
          <p:cNvPr id="7170" name="Picture 2" descr="https://a.d-cd.net/72162du-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4304" y="1233053"/>
            <a:ext cx="8518277" cy="473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373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.d-cd.net/f2162du-9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3817" y="802229"/>
            <a:ext cx="7633855" cy="534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002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99</TotalTime>
  <Words>476</Words>
  <Application>Microsoft Office PowerPoint</Application>
  <PresentationFormat>Широкоэкранный</PresentationFormat>
  <Paragraphs>15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Century Gothic</vt:lpstr>
      <vt:lpstr>Times New Roman</vt:lpstr>
      <vt:lpstr>Wingdings 3</vt:lpstr>
      <vt:lpstr>Ион</vt:lpstr>
      <vt:lpstr>Музей Пожарной охраны </vt:lpstr>
      <vt:lpstr>Музеем этот музей стал совсем недавно — в прошлом году. Но с 1957 года существовала Пожарно-техническая выставка, которая знакомит с историей пожарной охраны города, героическим прошлым и суровыми буднями "бойцов огненного фронта". Расположена выставка в здании с каланчой по сей день действующей пожарной части №9, что на Большом проспекте Васильевского острова города-героя.</vt:lpstr>
      <vt:lpstr>В экспозиции зала истории прослеживается развитие пожарной охраны со времен Петра Великого. Что касается простого люда — так жили они в деревянных избах, топили печи, электричества не было и в помине — освещение жилища осуществлялось лучинами или лампадами.    </vt:lpstr>
      <vt:lpstr> В те времена пожар, или как его называли — "Красный петух", приносил огромные убытки, нередко выгорали целые деревни и города и даже хваленая Москва полностью выгорала до тла. При строительстве Санкт-Петербурга учитывались уже противопожарные разрывы — расстояния между зданиями, строили только из камня, а крыши покрывали черепицей. </vt:lpstr>
      <vt:lpstr>Презентация PowerPoint</vt:lpstr>
      <vt:lpstr>Презентация PowerPoint</vt:lpstr>
      <vt:lpstr>А Вы не задумывались, почему на старинных фотографиях пожарные все небритые? А ведь еще царь Петр рубил боярам бороды… Правильно! противогазов в то время не было, а пышная борода была как средство защиты органов дыхания от дыма. Длинные усы тоже были в почете — их смачивали водой и заталкивали в ноздри. С приходом дыхательных устройств необходимость в этом пропала… более того, сейчас увидеть небритого пожарного нереально или он просто находится в отпуске.    </vt:lpstr>
      <vt:lpstr>Красочные макеты конного пожарного обоза, каланчи пожарной части, механической лестницы дают представление о деятельности пожарной команды Санкт-Петербурга.</vt:lpstr>
      <vt:lpstr>Презентация PowerPoint</vt:lpstr>
      <vt:lpstr>Презентация PowerPoint</vt:lpstr>
      <vt:lpstr>Восхищение посетителей вызывают подлинные предметы, хранящие отблеск пожаров конца 19 века: медные каски, заливные трубы (ручные насосы) и большой паровой насос английской фирмы "ШАНД МЕЙСОН", поступивший в столичную пожарную команду в 1863 году.</vt:lpstr>
      <vt:lpstr>Отдельный раздел экспозиции посвящен деятельности добровольных пожарных команд и Императорского Российского Пожарного Общества, внесшего бесценный вклад в развитие пожарного дела и пропаганды противопожарных знаний в России. Благодаря усилиям одного из создателей Общества, энтузиаста пожарного дела князя А.Д. Львова в 1892 году была организована первая в России пожарная выставка.   </vt:lpstr>
      <vt:lpstr>В брандмайровском зале воссоздана обстановка кабинета начальника пожарной команды города рубежа 19-20 веков. Оживление в экскурсию вносят выполненные в натуральную величину фигуры, одетые в форму брандмайора и брандмейстера.</vt:lpstr>
      <vt:lpstr>Презентация PowerPoint</vt:lpstr>
      <vt:lpstr>Презентация PowerPoint</vt:lpstr>
      <vt:lpstr>В середине 1930-х годов, вступившие в строй Московский и Горьковский автозаводы стали выпускать шасси для автомобилей ЗИС-5 и ГАЗ-АА, на основе который стали выпускать и пожарные автомобили.    </vt:lpstr>
      <vt:lpstr>Презентация PowerPoint</vt:lpstr>
      <vt:lpstr>Презентация PowerPoint</vt:lpstr>
      <vt:lpstr>Особая часть экспозиции повествует о Великой Отечественной Войне. Продуктовые карточки, зажигательные бомбы, фотографии и макет, рассказывающий об одном из пожаров зимы 1942 года, позволяют сильнее почувствовать весь ужас и героизм блокадного времени.</vt:lpstr>
      <vt:lpstr>В зале старнинно пожарной техники можно увидеть подлинные отечественные автомобили конца 20-х начала 30-х годов прошлого века. Техника вся на ходу, постоянно принимает участие на пожарных праздниках, а также снимается в фильмах. 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Мочалова</dc:creator>
  <cp:lastModifiedBy>Надежда Мочалова</cp:lastModifiedBy>
  <cp:revision>31</cp:revision>
  <dcterms:created xsi:type="dcterms:W3CDTF">2018-01-09T13:29:45Z</dcterms:created>
  <dcterms:modified xsi:type="dcterms:W3CDTF">2018-08-06T19:26:57Z</dcterms:modified>
</cp:coreProperties>
</file>