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7" r:id="rId5"/>
    <p:sldId id="261" r:id="rId6"/>
    <p:sldId id="262" r:id="rId7"/>
    <p:sldId id="259" r:id="rId8"/>
    <p:sldId id="263" r:id="rId9"/>
    <p:sldId id="268" r:id="rId10"/>
    <p:sldId id="269" r:id="rId11"/>
    <p:sldId id="271" r:id="rId12"/>
    <p:sldId id="270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7" y="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062/37366204.57d/0_124eb3_cfc4d6f5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2000" y="4905688"/>
            <a:ext cx="1656184" cy="158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t="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16240" y="380688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 userDrawn="1"/>
        </p:nvSpPr>
        <p:spPr>
          <a:xfrm>
            <a:off x="0" y="6669000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58410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259631" y="1479121"/>
            <a:ext cx="6906173" cy="255454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 исследовательский проект </a:t>
            </a:r>
            <a:b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детей подготовительной группы.</a:t>
            </a:r>
            <a:b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Тема: 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«Мы юные метеорологи»</a:t>
            </a:r>
            <a:endParaRPr lang="ru-RU" sz="32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25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мирий\Desktop\Новая папка\166___07\IMG_7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168352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Дмирий\Desktop\Новая папка\166___07\IMG_7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3284984"/>
            <a:ext cx="3840427" cy="288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Дмирий\Desktop\Новая папка\166___07\IMG_72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84984"/>
            <a:ext cx="3840569" cy="2880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C:\Users\Дмирий\Desktop\Новая папка\166___07\IMG_72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76672"/>
            <a:ext cx="3168352" cy="2376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рий\Desktop\Новая папка\IMG_72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3923928" cy="29429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2" descr="C:\Users\Дмирий\Desktop\Новая папка\167___08\IMG_73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4664"/>
            <a:ext cx="3936437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Дмирий\Desktop\Новая папка\167___08\IMG_73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717032"/>
            <a:ext cx="3527990" cy="26458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рий\Desktop\Новая папка\166___07\IMG_72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2952328" cy="24442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Дмирий\Desktop\Новая папка\166___07\IMG_72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48680"/>
            <a:ext cx="3264483" cy="24482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 descr="C:\Users\Дмирий\Desktop\Новая папка\IMG_72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140968"/>
            <a:ext cx="2427734" cy="3236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Дмирий\Desktop\Новая папка\IMG_72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3356992"/>
            <a:ext cx="3707904" cy="27809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7344816" cy="64807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Результативность реализации проекта: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4641379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время реализации проекта “Мы – юные метеорологи” у детей значительно повысился уровень развития познавательной сферы, улучшились практические навыки пользования метеорологическими приборами и навыки фиксации результатов наблюдений.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Значительно улучшились навыки работы с календарями наблюдений. Результаты стали заноситься в журнал и календарь с большим интересом, чем до проекта.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с увлечением выполняли задания, отгадывали загадки, играли, учились пользоваться незнакомыми метеорологическими приборами.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некоторых детей во время реализации мероприятий проекта повысился уровень самооценки, они стали более уверены в своих действиях.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Работой метеостанции заинтересовались не только дети, но и их родители. Они остались довольны, что их дети занимаются интересным делом.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5472608" cy="79208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Мероприятия проекта “Мы - юные метеорологи” смогли сделать более интересными традиционные наблюдения за погодой.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Значительно вырос уровень знаний о метеорологических приборах и способах их использования для характеристики погоды нашей местности.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Получили развитие исследовательские умения детей, умение анализировать, обобщать.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ходе наблюдений, экспериментов и экскурсий дети приобретали ценный коммуникативный опыт, брали на себя роль взрослых, умных ученых, труд которых очень важен для других людей. Это способствовало, на наш взгляд, воспитанию гражданской позиции детей.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 это свидетельствует о том, что проект интересен детям и полезен для развития их интеллектуальной, нравственной и эмоциональной сферы.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166222/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7"/>
            <a:ext cx="8496944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988840"/>
            <a:ext cx="65527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информационно-исследовательский.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июль, август 2017 года.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воспитатель: Коровина Ольга Викторовна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дети подготовительной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996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1032944"/>
            <a:ext cx="698477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чего нужен прогноз погоды и как его использовать?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413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08912" cy="54006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у детей элементарных представлений о погоде и ее значении в жизни человека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познакомить с профессией метеоролога.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формировать представление о значении погоды в жизни человека, растительного и животного мира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(народные приметы о погоде)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познакомить детей с приборами – помощниками: термометром, дождемером, флюгером, снегомером;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формировать представления о четырех частях света;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организовать работу на метеостанции для систематических наблюдений за погодой.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285850" y="3140968"/>
            <a:ext cx="6715172" cy="3327594"/>
            <a:chOff x="607288" y="-815361"/>
            <a:chExt cx="7925152" cy="526127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839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B05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59130" y="3813294"/>
              <a:ext cx="6491880" cy="632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B05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68730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075240" cy="72008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281339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знакомый старшим дошкольникам процесс наблюдения за явлениями погоды можно сделать значительно более интересным, оборудовав на территории дошкольного учреждения элементарную метеорологическую площадку;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занятия юных метеорологов, которые дети воспринимают как новую интересную ролевую игру, помогут познакомить их с метеорологическими приборами и способами их применения на практике.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дети узнают: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 значении погоды в жизни человека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 профессии метеоролога;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 температуре воздуха, о давлении, о направлении и силе ветра;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 метеоприборах;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дети смогут: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использовать навыки работы с метеоприборами для наблюдения за погодой.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rot="10800000" flipV="1">
            <a:off x="899592" y="1168711"/>
            <a:ext cx="756084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 проектной деятельности: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метеостанции на участке детского сада.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460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686800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530624" cy="604664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sz="1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162880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Практический   </a:t>
            </a:r>
          </a:p>
          <a:p>
            <a:pPr algn="ctr"/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170080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Аналитический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060848"/>
            <a:ext cx="27363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Запланированные мероприятия были выполнены.</a:t>
            </a:r>
          </a:p>
          <a:p>
            <a:pPr>
              <a:lnSpc>
                <a:spcPts val="1200"/>
              </a:lnSpc>
              <a:spcAft>
                <a:spcPts val="600"/>
              </a:spcAf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 Особенно интересными для детей оказались практические работы на метеостанции.</a:t>
            </a:r>
            <a:endParaRPr lang="ru-RU" sz="24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916833"/>
            <a:ext cx="331236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собрание методического, научно-популярного материала по изучаемой теме;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изучить основные требования к организации метеостанции в детском саду;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 с детьми: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Беседы: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«Что такое погода?»;</a:t>
            </a:r>
          </a:p>
          <a:p>
            <a:pPr marL="342900" indent="-342900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«Народные приметы»;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2. «Чем измерить скорость ветра?»;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3. «Какие бывают термометры?»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"Профессия метеоролог"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Сюжетно-ролевая игра 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«Диктор прогноза погоды»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Слушанье музыки – звуки дождя, звуки хруста снега, шум ветра, шуршанье листвы на ветру.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2060848"/>
            <a:ext cx="2232248" cy="195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2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Изготовление метеоплощадке и  приборов-помощников;</a:t>
            </a:r>
            <a:endParaRPr lang="ru-RU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lvl="0">
              <a:lnSpc>
                <a:spcPts val="12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Сбор данных погоды и ежедневное ведение дневника наблюдения;</a:t>
            </a:r>
            <a:endParaRPr lang="ru-RU" dirty="0" smtClean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рий\Pictures\103SSCAM\SDC11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548681"/>
            <a:ext cx="3923927" cy="2615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Дмирий\Pictures\103SSCAM\SDC119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48680"/>
            <a:ext cx="3923926" cy="26159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2" descr="C:\Users\Дмирий\Pictures\103SSCAM\SDC119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9552" y="3429000"/>
            <a:ext cx="3960440" cy="2640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3" descr="C:\Users\Дмирий\Pictures\103SSCAM\SDC118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429000"/>
            <a:ext cx="3994725" cy="26642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493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Цель проекта:  формирование у детей элементарных представлений о погоде и ее значении в жизни человека Задачи: - познакомить с профессией метеоролога. - формировать представление о значении погоды в жизни человека, растительного и животного мира (народные приметы о погоде); - познакомить детей с приборами – помощниками: термометром, дождемером, флюгером, снегомером; - формировать представления о четырех частях света; - организовать работу на метеостанции для систематических наблюдений за погодой. </vt:lpstr>
      <vt:lpstr>Гипотеза: </vt:lpstr>
      <vt:lpstr>Предполагаемый результат: </vt:lpstr>
      <vt:lpstr>Слайд 7</vt:lpstr>
      <vt:lpstr>Этапы реализации проекта</vt:lpstr>
      <vt:lpstr>Слайд 9</vt:lpstr>
      <vt:lpstr>Слайд 10</vt:lpstr>
      <vt:lpstr>Слайд 11</vt:lpstr>
      <vt:lpstr>Слайд 12</vt:lpstr>
      <vt:lpstr>Результативность реализации проекта: </vt:lpstr>
      <vt:lpstr>Вывод: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Экологический-1</dc:title>
  <dc:creator>Фокина Лидия Петровна</dc:creator>
  <cp:keywords>Шаблон презентации</cp:keywords>
  <cp:lastModifiedBy>Дмирий</cp:lastModifiedBy>
  <cp:revision>30</cp:revision>
  <dcterms:created xsi:type="dcterms:W3CDTF">2017-02-23T13:11:39Z</dcterms:created>
  <dcterms:modified xsi:type="dcterms:W3CDTF">2017-08-21T15:54:07Z</dcterms:modified>
</cp:coreProperties>
</file>