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71" r:id="rId9"/>
    <p:sldId id="263" r:id="rId10"/>
    <p:sldId id="264" r:id="rId11"/>
    <p:sldId id="265" r:id="rId12"/>
    <p:sldId id="270" r:id="rId13"/>
    <p:sldId id="276" r:id="rId14"/>
    <p:sldId id="275" r:id="rId15"/>
    <p:sldId id="274" r:id="rId16"/>
    <p:sldId id="273" r:id="rId17"/>
    <p:sldId id="272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рамка-насекомого-3072930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214346" y="0"/>
            <a:ext cx="964756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42976" y="500042"/>
            <a:ext cx="75009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Palatino Linotype" pitchFamily="18" charset="0"/>
              </a:rPr>
              <a:t>ОБЩЕСТВО ОГРАНИЧЕННОЙ ОТВЕТСТВЕННОСТИ  «СЕМЬ ГНОМОВ»</a:t>
            </a:r>
            <a:endParaRPr lang="ru-RU" sz="2000" b="1" dirty="0">
              <a:solidFill>
                <a:srgbClr val="FF0000"/>
              </a:solidFill>
              <a:latin typeface="Palatino Linotyp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57356" y="1785926"/>
            <a:ext cx="6000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Palatino Linotype" pitchFamily="18" charset="0"/>
                <a:cs typeface="Aharoni" pitchFamily="2" charset="-79"/>
              </a:rPr>
              <a:t>Проект  дидактического  пособия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57422" y="4071942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000100" y="3429000"/>
            <a:ext cx="77900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Palatino Linotype" pitchFamily="18" charset="0"/>
              </a:rPr>
              <a:t>Экологический проект:«Мир насекомых»</a:t>
            </a:r>
            <a:endParaRPr lang="ru-RU" sz="2800" b="1" dirty="0">
              <a:solidFill>
                <a:srgbClr val="0070C0"/>
              </a:solidFill>
              <a:latin typeface="Palatino Linotype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399898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143241" y="5143512"/>
            <a:ext cx="60007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Palatino Linotype" pitchFamily="18" charset="0"/>
              </a:rPr>
              <a:t>Выполнила: воспитатель Л.В. Артёмкина</a:t>
            </a:r>
          </a:p>
          <a:p>
            <a:r>
              <a:rPr lang="ru-RU" sz="2000" b="1" dirty="0" smtClean="0">
                <a:latin typeface="Palatino Linotype" pitchFamily="18" charset="0"/>
              </a:rPr>
              <a:t>дети старшего дошкольного возраста группы «Теремок»</a:t>
            </a:r>
            <a:endParaRPr lang="ru-RU" sz="2000" b="1" dirty="0"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img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IMG_183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28728" y="482183"/>
            <a:ext cx="5715040" cy="4286280"/>
          </a:xfrm>
          <a:prstGeom prst="round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28992" y="5000636"/>
            <a:ext cx="23574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latin typeface="Impact" pitchFamily="34" charset="0"/>
              </a:rPr>
              <a:t>Лепка «Бабочка»</a:t>
            </a:r>
            <a:endParaRPr lang="ru-RU" sz="2000" dirty="0">
              <a:solidFill>
                <a:srgbClr val="FF0000"/>
              </a:solidFill>
              <a:latin typeface="Impact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img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IMG_E185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85918" y="214290"/>
            <a:ext cx="5357850" cy="4858733"/>
          </a:xfrm>
          <a:prstGeom prst="flowChartAlternateProcess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img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IMG_185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857356" y="427281"/>
            <a:ext cx="5286412" cy="5037606"/>
          </a:xfrm>
          <a:prstGeom prst="round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рамка-насекомого-3072930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IMG_192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143372" y="0"/>
            <a:ext cx="4333873" cy="3250405"/>
          </a:xfrm>
          <a:prstGeom prst="rect">
            <a:avLst/>
          </a:prstGeom>
        </p:spPr>
      </p:pic>
      <p:pic>
        <p:nvPicPr>
          <p:cNvPr id="5" name="Рисунок 4" descr="IMG_192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42910" y="3286124"/>
            <a:ext cx="4095747" cy="307181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29190" y="3643314"/>
            <a:ext cx="40719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Рисование «Дорисуй насекомое»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рамка-насекомого-3072930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IMG_E193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3108" y="500042"/>
            <a:ext cx="4945124" cy="5381031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рамка-насекомого-3072930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IMG_193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85918" y="1071546"/>
            <a:ext cx="6191261" cy="464344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57554" y="500042"/>
            <a:ext cx="25170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Игра «Лабиринт»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рамка-насекомого-3072930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IMG_193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500166" y="875092"/>
            <a:ext cx="6667515" cy="50006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86116" y="357166"/>
            <a:ext cx="2792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«Собери картинку»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рамка-насекомого-3072930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IMG_200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000232" y="285728"/>
            <a:ext cx="5429288" cy="54292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43108" y="3500438"/>
            <a:ext cx="62151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cs typeface="Times New Roman" pitchFamily="18" charset="0"/>
              </a:rPr>
              <a:t>Дыхательная гимнастика «Сдуваем бабочек»</a:t>
            </a:r>
            <a:endParaRPr lang="ru-RU" sz="2400" b="1" dirty="0">
              <a:solidFill>
                <a:srgbClr val="FF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рамка-насекомого-3072930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71670" y="2428868"/>
            <a:ext cx="65008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 за внимание!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амка-насекомого-3072930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000364" y="357166"/>
            <a:ext cx="41434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Palatino Linotype" pitchFamily="18" charset="0"/>
                <a:ea typeface="Batang" pitchFamily="18" charset="-127"/>
                <a:cs typeface="Aharoni" pitchFamily="2" charset="-79"/>
              </a:rPr>
              <a:t>Актуальность проекта:</a:t>
            </a:r>
            <a:endParaRPr lang="ru-RU" sz="2400" b="1" dirty="0">
              <a:solidFill>
                <a:srgbClr val="FF0000"/>
              </a:solidFill>
              <a:latin typeface="Palatino Linotype" pitchFamily="18" charset="0"/>
              <a:ea typeface="Batang" pitchFamily="18" charset="-127"/>
              <a:cs typeface="Aharoni" pitchFamily="2" charset="-79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14480" y="857232"/>
            <a:ext cx="614366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Palatino Linotype" pitchFamily="18" charset="0"/>
              </a:rPr>
              <a:t>Большинство современных детей редко общаются с природой. Поэтому мой проект направлен на то, чтобы наши дети научились любить и беречь окружающий мир. И я начала эту работу с самых маленьких обитателей нашей природы – насекомых. Они привлекательны и удивительны, они малозаметны из-за своих крошечных размеров и разнообразны, наши знания о них, к сожалению, очень и очень скудны, но их влияние на нашу жизнь огромно. Остановитесь, оглянитесь вокруг. Любое насекомое, независимо от его размера и роли в природе, при внимательном изучении оказывается бесконечно интересным и занимательным. Проект ориентирован на изучение вопросов, связанных с разнообразием видов насекомых, образом жизни и их важнейшей роли в многозвенной экологической цепи. Знание жизни насекомых, их привычек и повадок очень полезно. Эти маленькие, беззащитные существа всегда вызывают интерес у детей. Данный проект поможет дошкольникам окунуться в интригующий и таинственный, красочный и завораживающий мир летающих и ползающих букашек, жучков - мир насекомых.</a:t>
            </a:r>
            <a:endParaRPr lang="ru-RU" sz="1600" dirty="0"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амка-насекомого-3072930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69628" y="0"/>
            <a:ext cx="921362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00298" y="428604"/>
            <a:ext cx="42862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Palatino Linotype" pitchFamily="18" charset="0"/>
                <a:cs typeface="Aharoni" pitchFamily="2" charset="-79"/>
              </a:rPr>
              <a:t>Цель проекта: </a:t>
            </a: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714480" y="1428736"/>
            <a:ext cx="621510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0000"/>
                </a:solidFill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Ф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ормирование у детей представлений о жизни насекомых, гуманное отношение к окружающей среде и стремление проявлять заботу о сохранении природы.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Palatino Linotype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амка-насекомого-3072930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643174" y="500042"/>
            <a:ext cx="42862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Palatino Linotype" pitchFamily="18" charset="0"/>
                <a:ea typeface="Batang" pitchFamily="18" charset="-127"/>
                <a:cs typeface="Aharoni" pitchFamily="2" charset="-79"/>
              </a:rPr>
              <a:t>Задачи проекта:</a:t>
            </a:r>
            <a:endParaRPr lang="ru-RU" sz="2400" b="1" dirty="0">
              <a:solidFill>
                <a:srgbClr val="FF0000"/>
              </a:solidFill>
              <a:latin typeface="Palatino Linotype" pitchFamily="18" charset="0"/>
              <a:ea typeface="Batang" pitchFamily="18" charset="-127"/>
              <a:cs typeface="Aharoni" pitchFamily="2" charset="-79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714480" y="1643050"/>
            <a:ext cx="671517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Расширение и систематизация знаний детей о насекомых: бабочках, муравьях, пчёлах, жуках, местах их обитания, характерных особенностях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Palatino Linotype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 Развивать умение делать выводы, устанавливая причинно-следственные связи между объектами живой природы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Palatino Linotype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Воспитание бережного отношения к природе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Palatino Linotype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Развивать эмоциональную отзывчивость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Palatino Linotype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Развивать коммуникативные навыки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Palatino Linotype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рамка-насекомого-3072930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143240" y="500042"/>
            <a:ext cx="38576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Palatino Linotype" pitchFamily="18" charset="0"/>
                <a:cs typeface="Aharoni" pitchFamily="2" charset="-79"/>
              </a:rPr>
              <a:t>Ожидаемый результат:</a:t>
            </a:r>
            <a:endParaRPr lang="ru-RU" sz="2400" b="1" dirty="0">
              <a:solidFill>
                <a:srgbClr val="FF0000"/>
              </a:solidFill>
              <a:latin typeface="Palatino Linotype" pitchFamily="18" charset="0"/>
              <a:cs typeface="Aharoni" pitchFamily="2" charset="-79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928794" y="1477328"/>
            <a:ext cx="578647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Систематизировать представления о многообразии насекомых; расширять словарный запас; различать насеко­мых по внешнему виду; воспитывать бережное отношение к насекомым.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Palatino Linotype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рамка-насекомого-3072930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14480" y="1714488"/>
            <a:ext cx="72152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Palatino Linotype" pitchFamily="18" charset="0"/>
              </a:rPr>
              <a:t>ТЕМАТИЧЕСКАЯ ПАПКА </a:t>
            </a:r>
            <a:r>
              <a:rPr lang="ru-RU" sz="4000" b="1" dirty="0" smtClean="0">
                <a:solidFill>
                  <a:srgbClr val="00B050"/>
                </a:solidFill>
                <a:latin typeface="Palatino Linotype" pitchFamily="18" charset="0"/>
              </a:rPr>
              <a:t>«Мир насекомых»</a:t>
            </a:r>
            <a:endParaRPr lang="ru-RU" sz="4000" b="1" dirty="0">
              <a:solidFill>
                <a:srgbClr val="00B050"/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рамка-насекомого-3072930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IMG_183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0166" y="0"/>
            <a:ext cx="6072230" cy="6072230"/>
          </a:xfrm>
          <a:prstGeom prst="flowChartAlternateProcess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71670" y="1857364"/>
            <a:ext cx="50006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Impact" pitchFamily="34" charset="0"/>
              </a:rPr>
              <a:t>Готовим кармашки  для  наполнения</a:t>
            </a:r>
            <a:endParaRPr lang="ru-RU" sz="2000" dirty="0">
              <a:solidFill>
                <a:srgbClr val="FF0000"/>
              </a:solidFill>
              <a:latin typeface="Impact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рамка-насекомого-3072930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pic>
        <p:nvPicPr>
          <p:cNvPr id="4" name="Рисунок 3" descr="I-MQanTqCeU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643042" y="285728"/>
            <a:ext cx="5715000" cy="5715000"/>
          </a:xfrm>
          <a:prstGeom prst="flowChartAlternateProcess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57356" y="2857496"/>
            <a:ext cx="2659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Impact" pitchFamily="34" charset="0"/>
              </a:rPr>
              <a:t>Заполняем кармашки</a:t>
            </a:r>
            <a:endParaRPr lang="ru-RU" sz="2000" dirty="0">
              <a:solidFill>
                <a:srgbClr val="FF0000"/>
              </a:solidFill>
              <a:latin typeface="Impact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img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IMG_182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857356" y="571480"/>
            <a:ext cx="5048285" cy="3786214"/>
          </a:xfrm>
          <a:prstGeom prst="flowChartAlternateProcess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57488" y="4572008"/>
            <a:ext cx="3143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latin typeface="Impact" pitchFamily="34" charset="0"/>
              </a:rPr>
              <a:t>Лепка «Стрекоза»</a:t>
            </a:r>
            <a:endParaRPr lang="ru-RU" sz="2000" dirty="0">
              <a:solidFill>
                <a:srgbClr val="FF0000"/>
              </a:solidFill>
              <a:latin typeface="Impact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344</Words>
  <PresentationFormat>Экран (4:3)</PresentationFormat>
  <Paragraphs>27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</cp:revision>
  <dcterms:created xsi:type="dcterms:W3CDTF">2018-07-24T08:51:57Z</dcterms:created>
  <dcterms:modified xsi:type="dcterms:W3CDTF">2018-08-06T09:30:10Z</dcterms:modified>
</cp:coreProperties>
</file>