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8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4" r:id="rId15"/>
    <p:sldId id="275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86A4B-FB56-4E93-AC27-4160DDCC0DBF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CDE3B-C0F0-489F-83A1-196C934E8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932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86A4B-FB56-4E93-AC27-4160DDCC0DBF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CDE3B-C0F0-489F-83A1-196C934E8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232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86A4B-FB56-4E93-AC27-4160DDCC0DBF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CDE3B-C0F0-489F-83A1-196C934E8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66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86A4B-FB56-4E93-AC27-4160DDCC0DBF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CDE3B-C0F0-489F-83A1-196C934E8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329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86A4B-FB56-4E93-AC27-4160DDCC0DBF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CDE3B-C0F0-489F-83A1-196C934E8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56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86A4B-FB56-4E93-AC27-4160DDCC0DBF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CDE3B-C0F0-489F-83A1-196C934E8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11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86A4B-FB56-4E93-AC27-4160DDCC0DBF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CDE3B-C0F0-489F-83A1-196C934E8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79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86A4B-FB56-4E93-AC27-4160DDCC0DBF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CDE3B-C0F0-489F-83A1-196C934E8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746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86A4B-FB56-4E93-AC27-4160DDCC0DBF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CDE3B-C0F0-489F-83A1-196C934E8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246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86A4B-FB56-4E93-AC27-4160DDCC0DBF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CDE3B-C0F0-489F-83A1-196C934E8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57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86A4B-FB56-4E93-AC27-4160DDCC0DBF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CDE3B-C0F0-489F-83A1-196C934E8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77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86A4B-FB56-4E93-AC27-4160DDCC0DBF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CDE3B-C0F0-489F-83A1-196C934E8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167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Памятники героям.</a:t>
            </a:r>
            <a:endParaRPr lang="ru-RU" sz="4400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</a:rPr>
              <a:t>Санкт-Петербург.</a:t>
            </a:r>
          </a:p>
          <a:p>
            <a:r>
              <a:rPr lang="ru-RU" sz="2700" b="1" dirty="0" err="1" smtClean="0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</a:rPr>
              <a:t>Красносельский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</a:rPr>
              <a:t>район. </a:t>
            </a:r>
          </a:p>
          <a:p>
            <a:r>
              <a:rPr lang="ru-RU" sz="1500" b="1" dirty="0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</a:rPr>
              <a:t>                                                             Выполнила: Мочалова Н.И.</a:t>
            </a:r>
            <a:endParaRPr lang="ru-RU" sz="1500" b="1" dirty="0">
              <a:solidFill>
                <a:schemeClr val="accent6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95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4wd-shop.ru/pok/9028/img_003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4945" y="1662545"/>
            <a:ext cx="4145800" cy="3621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4wd-shop.ru/pok/9028/img_003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8854" y="3688816"/>
            <a:ext cx="2659856" cy="19950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672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4wd-shop.ru/pok/9028/img_005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0471" y="2341418"/>
            <a:ext cx="3859530" cy="32748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alt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8786" y="1165860"/>
            <a:ext cx="2567464" cy="27946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567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4wd-shop.ru/pok/9028/img_007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0182" y="1662545"/>
            <a:ext cx="4003963" cy="37684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746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4wd-shop.ru/pok/9028/img_001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7174" y="1501487"/>
            <a:ext cx="4436918" cy="39921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1898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4wd-shop.ru/pok/9028/img_014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8910" y="1439141"/>
            <a:ext cx="4672608" cy="4014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725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4wd-shop.ru/pok/9028/img_016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0884" y="1376795"/>
            <a:ext cx="5402753" cy="40721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967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p.userapi.com/c637122/v637122681/6003f/jW9tWxNsz6o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7455" y="1288471"/>
            <a:ext cx="5025389" cy="39185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800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7691" y="1979468"/>
            <a:ext cx="3082463" cy="316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8973" y="1979467"/>
            <a:ext cx="3231574" cy="31640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138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6464" y="1168198"/>
            <a:ext cx="3203518" cy="2944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4890" y="2692024"/>
            <a:ext cx="3409257" cy="2840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181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4wd-shop.ru/pok/9028/img_039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4108" y="1607126"/>
            <a:ext cx="4415227" cy="342622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4wd-shop.ru/pok/9028/img_084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0800" y="2973878"/>
            <a:ext cx="2778920" cy="28870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1172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p.userapi.com/c639128/v639128426/34563/VjQ8bsOQ1Ug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" y="1262495"/>
            <a:ext cx="3615105" cy="2842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pp.userapi.com/c639128/v639128426/34541/b_qPZRCbQUk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1397" y="3095712"/>
            <a:ext cx="3575404" cy="25789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3423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p.userapi.com/c639128/v639128426/3456b/_Dkj3giE5v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6007" y="1704109"/>
            <a:ext cx="4368684" cy="3454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pp.userapi.com/c639128/v639128426/345d0/aNM5kF0GsOk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4891" y="2983231"/>
            <a:ext cx="2090585" cy="25395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0858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esiditsa.ru/wp-content/uploads/2012/10/image020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1245" y="1511877"/>
            <a:ext cx="3177540" cy="39537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296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pp.userapi.com/c639128/v639128426/345d9/NX7zur4Gp8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6538" y="1537855"/>
            <a:ext cx="4490735" cy="38117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602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p.userapi.com/c639128/v639128426/345fa/K4ZtRFruqoY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8213" y="1314450"/>
            <a:ext cx="3457142" cy="245532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4wd-shop.ru/pok/9028/img_504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3456" y="3091295"/>
            <a:ext cx="3456536" cy="269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908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14</Words>
  <Application>Microsoft Office PowerPoint</Application>
  <PresentationFormat>Экран (4:3)</PresentationFormat>
  <Paragraphs>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Book Antiqua</vt:lpstr>
      <vt:lpstr>Calibri</vt:lpstr>
      <vt:lpstr>Calibri Light</vt:lpstr>
      <vt:lpstr>Тема Office</vt:lpstr>
      <vt:lpstr>Памятники героям.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Памяники героям.</dc:title>
  <dc:creator>Надежда Мочалова</dc:creator>
  <cp:lastModifiedBy>Надежда Мочалова</cp:lastModifiedBy>
  <cp:revision>22</cp:revision>
  <dcterms:created xsi:type="dcterms:W3CDTF">2018-04-01T15:43:01Z</dcterms:created>
  <dcterms:modified xsi:type="dcterms:W3CDTF">2018-08-06T17:48:25Z</dcterms:modified>
</cp:coreProperties>
</file>